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embeddings/oleObject1.bin" ContentType="application/vnd.openxmlformats-officedocument.oleObject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embeddings/oleObject2.bin" ContentType="application/vnd.openxmlformats-officedocument.oleObject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charts/chart10.xml" ContentType="application/vnd.openxmlformats-officedocument.drawingml.chart+xml"/>
  <Override PartName="/ppt/theme/themeOverride1.xml" ContentType="application/vnd.openxmlformats-officedocument.themeOverride+xml"/>
  <Override PartName="/ppt/embeddings/oleObject3.bin" ContentType="application/vnd.openxmlformats-officedocument.oleObject"/>
  <Override PartName="/ppt/charts/chart11.xml" ContentType="application/vnd.openxmlformats-officedocument.drawingml.chart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charts/chart12.xml" ContentType="application/vnd.openxmlformats-officedocument.drawingml.chart+xml"/>
  <Override PartName="/ppt/theme/themeOverride2.xml" ContentType="application/vnd.openxmlformats-officedocument.themeOverride+xml"/>
  <Override PartName="/ppt/embeddings/oleObject4.bin" ContentType="application/vnd.openxmlformats-officedocument.oleObject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charts/chart16.xml" ContentType="application/vnd.openxmlformats-officedocument.drawingml.chart+xml"/>
  <Override PartName="/ppt/theme/themeOverride3.xml" ContentType="application/vnd.openxmlformats-officedocument.themeOverr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7.xml" ContentType="application/vnd.openxmlformats-officedocument.drawingml.chart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18.xml" ContentType="application/vnd.openxmlformats-officedocument.drawingml.chart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19.xml" ContentType="application/vnd.openxmlformats-officedocument.drawingml.chart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20.xml" ContentType="application/vnd.openxmlformats-officedocument.drawingml.chart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tags/tag18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9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60" r:id="rId2"/>
    <p:sldId id="258" r:id="rId3"/>
    <p:sldId id="262" r:id="rId4"/>
    <p:sldId id="261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78" r:id="rId16"/>
    <p:sldId id="279" r:id="rId17"/>
    <p:sldId id="277" r:id="rId18"/>
    <p:sldId id="280" r:id="rId19"/>
    <p:sldId id="281" r:id="rId20"/>
    <p:sldId id="282" r:id="rId21"/>
    <p:sldId id="287" r:id="rId22"/>
    <p:sldId id="284" r:id="rId23"/>
    <p:sldId id="289" r:id="rId24"/>
    <p:sldId id="285" r:id="rId25"/>
    <p:sldId id="286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9278"/>
    <a:srgbClr val="00804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53" autoAdjust="0"/>
    <p:restoredTop sz="70339" autoAdjust="0"/>
  </p:normalViewPr>
  <p:slideViewPr>
    <p:cSldViewPr snapToGrid="0" snapToObjects="1">
      <p:cViewPr>
        <p:scale>
          <a:sx n="66" d="100"/>
          <a:sy n="66" d="100"/>
        </p:scale>
        <p:origin x="-1680" y="-1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data:Dropbox:Research:KnightShift:power_ssj2008-results-20120329-230507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data:Dropbox:Research:KnightShift:power_ssj2008-results-20120329-230507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data:Dropbox:Research:KnightShift:power_ssj2008-results-20120329-230507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data:Dropbox:Research:KnightShift:power_ssj2008-results-20120329-230507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ongdani:Dropbox:Research:KnightShift:power_ssj2008-results-20120329-230507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isca!$JR$4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isca!$JS$4:$KC$4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344200"/>
        <c:axId val="284694344"/>
      </c:scatterChart>
      <c:valAx>
        <c:axId val="284344200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84694344"/>
        <c:crosses val="autoZero"/>
        <c:crossBetween val="midCat"/>
        <c:majorUnit val="0.2"/>
        <c:minorUnit val="0.02"/>
      </c:valAx>
      <c:valAx>
        <c:axId val="284694344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84344200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45067990414242"/>
          <c:y val="0.514169936678707"/>
          <c:w val="0.270563779527559"/>
          <c:h val="0.24933239780671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>
      <a:outerShdw blurRad="50800" dist="38100" dir="8100000" algn="tr" rotWithShape="0">
        <a:prstClr val="black">
          <a:alpha val="40000"/>
        </a:prstClr>
      </a:outerShdw>
    </a:effectLst>
  </c:spPr>
  <c:txPr>
    <a:bodyPr/>
    <a:lstStyle/>
    <a:p>
      <a:pPr>
        <a:defRPr sz="10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isca!$JR$4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isca!$JS$4:$KC$4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33023368"/>
        <c:axId val="233028920"/>
      </c:scatterChart>
      <c:valAx>
        <c:axId val="233023368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33028920"/>
        <c:crosses val="autoZero"/>
        <c:crossBetween val="midCat"/>
        <c:majorUnit val="0.2"/>
        <c:minorUnit val="0.02"/>
      </c:valAx>
      <c:valAx>
        <c:axId val="233028920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33023368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2770696631671"/>
          <c:y val="0.486392175681463"/>
          <c:w val="0.287924868766404"/>
          <c:h val="0.293776774375864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042998972954"/>
          <c:y val="0.0471567267683772"/>
          <c:w val="0.699926600479288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micro!$JP$10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micro!$JQ$10:$KA$10</c:f>
              <c:numCache>
                <c:formatCode>General</c:formatCode>
                <c:ptCount val="11"/>
                <c:pt idx="0">
                  <c:v>1.0</c:v>
                </c:pt>
                <c:pt idx="1">
                  <c:v>0.937125748502994</c:v>
                </c:pt>
                <c:pt idx="2">
                  <c:v>0.857245508982036</c:v>
                </c:pt>
                <c:pt idx="3">
                  <c:v>0.797365269461078</c:v>
                </c:pt>
                <c:pt idx="4">
                  <c:v>0.732455089820359</c:v>
                </c:pt>
                <c:pt idx="5">
                  <c:v>0.680538922155689</c:v>
                </c:pt>
                <c:pt idx="6">
                  <c:v>0.642634730538922</c:v>
                </c:pt>
                <c:pt idx="7">
                  <c:v>0.610718562874252</c:v>
                </c:pt>
                <c:pt idx="8">
                  <c:v>0.568802395209581</c:v>
                </c:pt>
                <c:pt idx="9">
                  <c:v>0.539880239520958</c:v>
                </c:pt>
                <c:pt idx="10">
                  <c:v>0.5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micro!$JP$11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micro!$JQ$11:$KA$11</c:f>
              <c:numCache>
                <c:formatCode>General</c:formatCode>
                <c:ptCount val="11"/>
                <c:pt idx="0">
                  <c:v>1.0</c:v>
                </c:pt>
                <c:pt idx="1">
                  <c:v>0.95</c:v>
                </c:pt>
                <c:pt idx="2">
                  <c:v>0.9</c:v>
                </c:pt>
                <c:pt idx="3">
                  <c:v>0.85</c:v>
                </c:pt>
                <c:pt idx="4">
                  <c:v>0.8</c:v>
                </c:pt>
                <c:pt idx="5">
                  <c:v>0.75</c:v>
                </c:pt>
                <c:pt idx="6">
                  <c:v>0.7</c:v>
                </c:pt>
                <c:pt idx="7">
                  <c:v>0.65</c:v>
                </c:pt>
                <c:pt idx="8">
                  <c:v>0.6</c:v>
                </c:pt>
                <c:pt idx="9">
                  <c:v>0.55</c:v>
                </c:pt>
                <c:pt idx="10">
                  <c:v>0.5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micro!$JP$12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micro!$JQ$12:$KA$12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8615448"/>
        <c:axId val="208637720"/>
      </c:scatterChart>
      <c:valAx>
        <c:axId val="208615448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08637720"/>
        <c:crosses val="autoZero"/>
        <c:crossBetween val="midCat"/>
        <c:majorUnit val="0.2"/>
        <c:minorUnit val="0.02"/>
      </c:valAx>
      <c:valAx>
        <c:axId val="208637720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08615448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38220144356955"/>
          <c:y val="0.499499125109361"/>
          <c:w val="0.273084262904637"/>
          <c:h val="0.2784015748031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isca!$JR$4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isca!$JS$4:$KC$4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3841864"/>
        <c:axId val="673206872"/>
      </c:scatterChart>
      <c:valAx>
        <c:axId val="673841864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673206872"/>
        <c:crosses val="autoZero"/>
        <c:crossBetween val="midCat"/>
        <c:majorUnit val="0.2"/>
        <c:minorUnit val="0.02"/>
      </c:valAx>
      <c:valAx>
        <c:axId val="673206872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673841864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2770696631671"/>
          <c:y val="0.486392175681463"/>
          <c:w val="0.287924868766404"/>
          <c:h val="0.293776774375864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042998972954"/>
          <c:y val="0.0471567267683772"/>
          <c:w val="0.699926600479288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micro!$JP$10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micro!$JQ$10:$KA$10</c:f>
              <c:numCache>
                <c:formatCode>General</c:formatCode>
                <c:ptCount val="11"/>
                <c:pt idx="0">
                  <c:v>1.0</c:v>
                </c:pt>
                <c:pt idx="1">
                  <c:v>0.937125748502994</c:v>
                </c:pt>
                <c:pt idx="2">
                  <c:v>0.857245508982036</c:v>
                </c:pt>
                <c:pt idx="3">
                  <c:v>0.797365269461078</c:v>
                </c:pt>
                <c:pt idx="4">
                  <c:v>0.732455089820359</c:v>
                </c:pt>
                <c:pt idx="5">
                  <c:v>0.680538922155689</c:v>
                </c:pt>
                <c:pt idx="6">
                  <c:v>0.642634730538922</c:v>
                </c:pt>
                <c:pt idx="7">
                  <c:v>0.610718562874252</c:v>
                </c:pt>
                <c:pt idx="8">
                  <c:v>0.568802395209581</c:v>
                </c:pt>
                <c:pt idx="9">
                  <c:v>0.539880239520958</c:v>
                </c:pt>
                <c:pt idx="10">
                  <c:v>0.5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micro!$JP$11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micro!$JQ$11:$KA$11</c:f>
              <c:numCache>
                <c:formatCode>General</c:formatCode>
                <c:ptCount val="11"/>
                <c:pt idx="0">
                  <c:v>1.0</c:v>
                </c:pt>
                <c:pt idx="1">
                  <c:v>0.95</c:v>
                </c:pt>
                <c:pt idx="2">
                  <c:v>0.9</c:v>
                </c:pt>
                <c:pt idx="3">
                  <c:v>0.85</c:v>
                </c:pt>
                <c:pt idx="4">
                  <c:v>0.8</c:v>
                </c:pt>
                <c:pt idx="5">
                  <c:v>0.75</c:v>
                </c:pt>
                <c:pt idx="6">
                  <c:v>0.7</c:v>
                </c:pt>
                <c:pt idx="7">
                  <c:v>0.65</c:v>
                </c:pt>
                <c:pt idx="8">
                  <c:v>0.6</c:v>
                </c:pt>
                <c:pt idx="9">
                  <c:v>0.55</c:v>
                </c:pt>
                <c:pt idx="10">
                  <c:v>0.5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micro!$JP$12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micro!$JQ$12:$KA$12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129176"/>
        <c:axId val="674134696"/>
      </c:scatterChart>
      <c:valAx>
        <c:axId val="674129176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674134696"/>
        <c:crosses val="autoZero"/>
        <c:crossBetween val="midCat"/>
        <c:majorUnit val="0.2"/>
        <c:minorUnit val="0.02"/>
      </c:valAx>
      <c:valAx>
        <c:axId val="674134696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674129176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38220144356955"/>
          <c:y val="0.499499125109361"/>
          <c:w val="0.273084262904637"/>
          <c:h val="0.2784015748031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8536745406824"/>
          <c:y val="0.0406119610570236"/>
          <c:w val="0.695655894575678"/>
          <c:h val="0.718681977252843"/>
        </c:manualLayout>
      </c:layout>
      <c:scatterChart>
        <c:scatterStyle val="lineMarker"/>
        <c:varyColors val="0"/>
        <c:ser>
          <c:idx val="0"/>
          <c:order val="0"/>
          <c:marker>
            <c:symbol val="none"/>
          </c:marker>
          <c:xVal>
            <c:numRef>
              <c:f>micro!$JQ$21:$KA$21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micro!$JQ$33:$KA$33</c:f>
              <c:numCache>
                <c:formatCode>0%</c:formatCode>
                <c:ptCount val="11"/>
                <c:pt idx="0">
                  <c:v>0.0</c:v>
                </c:pt>
                <c:pt idx="1">
                  <c:v>0.037125748502994</c:v>
                </c:pt>
                <c:pt idx="2">
                  <c:v>0.0572455089820359</c:v>
                </c:pt>
                <c:pt idx="3">
                  <c:v>0.097365269461078</c:v>
                </c:pt>
                <c:pt idx="4">
                  <c:v>0.132455089820359</c:v>
                </c:pt>
                <c:pt idx="5">
                  <c:v>0.180538922155689</c:v>
                </c:pt>
                <c:pt idx="6">
                  <c:v>0.242634730538922</c:v>
                </c:pt>
                <c:pt idx="7">
                  <c:v>0.310718562874252</c:v>
                </c:pt>
                <c:pt idx="8">
                  <c:v>0.368802395209581</c:v>
                </c:pt>
                <c:pt idx="9">
                  <c:v>0.439880239520958</c:v>
                </c:pt>
                <c:pt idx="10">
                  <c:v>0.5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155448"/>
        <c:axId val="674161000"/>
      </c:scatterChart>
      <c:valAx>
        <c:axId val="674155448"/>
        <c:scaling>
          <c:orientation val="minMax"/>
          <c:max val="1.0"/>
          <c:min val="0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674161000"/>
        <c:crosses val="autoZero"/>
        <c:crossBetween val="midCat"/>
        <c:majorUnit val="0.2"/>
      </c:valAx>
      <c:valAx>
        <c:axId val="674161000"/>
        <c:scaling>
          <c:orientation val="minMax"/>
          <c:max val="1.0"/>
          <c:min val="0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Proportionatliy Gap</a:t>
                </a:r>
              </a:p>
            </c:rich>
          </c:tx>
          <c:layout>
            <c:manualLayout>
              <c:xMode val="edge"/>
              <c:yMode val="edge"/>
              <c:x val="0.00166825600087186"/>
              <c:y val="0.154227028675357"/>
            </c:manualLayout>
          </c:layout>
          <c:overlay val="0"/>
        </c:title>
        <c:numFmt formatCode="0%" sourceLinked="1"/>
        <c:majorTickMark val="out"/>
        <c:minorTickMark val="none"/>
        <c:tickLblPos val="nextTo"/>
        <c:crossAx val="674155448"/>
        <c:crosses val="autoZero"/>
        <c:crossBetween val="midCat"/>
        <c:majorUnit val="0.2"/>
      </c:valAx>
    </c:plotArea>
    <c:plotVisOnly val="1"/>
    <c:dispBlanksAs val="gap"/>
    <c:showDLblsOverMax val="0"/>
  </c:chart>
  <c:spPr>
    <a:solidFill>
      <a:srgbClr val="FFFFFF"/>
    </a:solidFill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8536745406824"/>
          <c:y val="0.0406119610570236"/>
          <c:w val="0.695655894575678"/>
          <c:h val="0.718681977252843"/>
        </c:manualLayout>
      </c:layout>
      <c:scatterChart>
        <c:scatterStyle val="lineMarker"/>
        <c:varyColors val="0"/>
        <c:ser>
          <c:idx val="0"/>
          <c:order val="0"/>
          <c:marker>
            <c:symbol val="none"/>
          </c:marker>
          <c:xVal>
            <c:numRef>
              <c:f>micro!$JQ$21:$KA$21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micro!$JQ$32:$KA$32</c:f>
              <c:numCache>
                <c:formatCode>0%</c:formatCode>
                <c:ptCount val="11"/>
                <c:pt idx="0">
                  <c:v>0.0</c:v>
                </c:pt>
                <c:pt idx="1">
                  <c:v>0.0507772020725388</c:v>
                </c:pt>
                <c:pt idx="2">
                  <c:v>0.104145077720207</c:v>
                </c:pt>
                <c:pt idx="3">
                  <c:v>0.147150259067358</c:v>
                </c:pt>
                <c:pt idx="4">
                  <c:v>0.192746113989637</c:v>
                </c:pt>
                <c:pt idx="5">
                  <c:v>0.246113989637306</c:v>
                </c:pt>
                <c:pt idx="6">
                  <c:v>0.296891191709845</c:v>
                </c:pt>
                <c:pt idx="7">
                  <c:v>0.352849740932642</c:v>
                </c:pt>
                <c:pt idx="8">
                  <c:v>0.403626943005181</c:v>
                </c:pt>
                <c:pt idx="9">
                  <c:v>0.433678756476684</c:v>
                </c:pt>
                <c:pt idx="10">
                  <c:v>0.4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186264"/>
        <c:axId val="674191816"/>
      </c:scatterChart>
      <c:valAx>
        <c:axId val="674186264"/>
        <c:scaling>
          <c:orientation val="minMax"/>
          <c:max val="1.0"/>
          <c:min val="0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674191816"/>
        <c:crosses val="autoZero"/>
        <c:crossBetween val="midCat"/>
        <c:majorUnit val="0.2"/>
      </c:valAx>
      <c:valAx>
        <c:axId val="674191816"/>
        <c:scaling>
          <c:orientation val="minMax"/>
          <c:max val="1.0"/>
          <c:min val="0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Proportionatliy Gap</a:t>
                </a:r>
              </a:p>
            </c:rich>
          </c:tx>
          <c:layout>
            <c:manualLayout>
              <c:xMode val="edge"/>
              <c:yMode val="edge"/>
              <c:x val="0.00166825600087186"/>
              <c:y val="0.154227028675357"/>
            </c:manualLayout>
          </c:layout>
          <c:overlay val="0"/>
        </c:title>
        <c:numFmt formatCode="0%" sourceLinked="1"/>
        <c:majorTickMark val="out"/>
        <c:minorTickMark val="none"/>
        <c:tickLblPos val="nextTo"/>
        <c:crossAx val="674186264"/>
        <c:crosses val="autoZero"/>
        <c:crossBetween val="midCat"/>
        <c:majorUnit val="0.2"/>
      </c:valAx>
    </c:plotArea>
    <c:plotVisOnly val="1"/>
    <c:dispBlanksAs val="gap"/>
    <c:showDLblsOverMax val="0"/>
  </c:chart>
  <c:spPr>
    <a:solidFill>
      <a:srgbClr val="FFFFFF"/>
    </a:solidFill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7966426071741"/>
          <c:y val="0.0406119610570236"/>
          <c:w val="0.746260252624672"/>
          <c:h val="0.774260839091915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micro!$EV$1</c:f>
              <c:strCache>
                <c:ptCount val="1"/>
                <c:pt idx="0">
                  <c:v>Dynamic Range</c:v>
                </c:pt>
              </c:strCache>
            </c:strRef>
          </c:tx>
          <c:spPr>
            <a:ln w="28575">
              <a:noFill/>
            </a:ln>
          </c:spPr>
          <c:marker>
            <c:symbol val="x"/>
            <c:size val="8"/>
            <c:spPr>
              <a:ln w="12700" cmpd="sng"/>
            </c:spPr>
          </c:marker>
          <c:xVal>
            <c:numRef>
              <c:f>micro!$CI$2:$CI$312</c:f>
              <c:numCache>
                <c:formatCode>mmm\-yy</c:formatCode>
                <c:ptCount val="311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micro!$EV$2:$EV$312</c:f>
              <c:numCache>
                <c:formatCode>General</c:formatCode>
                <c:ptCount val="311"/>
                <c:pt idx="0">
                  <c:v>0.526785714285714</c:v>
                </c:pt>
                <c:pt idx="1">
                  <c:v>0.405797101449275</c:v>
                </c:pt>
                <c:pt idx="2">
                  <c:v>0.343642611683849</c:v>
                </c:pt>
                <c:pt idx="3">
                  <c:v>0.306870229007634</c:v>
                </c:pt>
                <c:pt idx="4">
                  <c:v>0.280769230769231</c:v>
                </c:pt>
                <c:pt idx="5">
                  <c:v>0.387155963302752</c:v>
                </c:pt>
                <c:pt idx="6">
                  <c:v>0.282608695652174</c:v>
                </c:pt>
                <c:pt idx="7">
                  <c:v>0.299741602067183</c:v>
                </c:pt>
                <c:pt idx="8">
                  <c:v>0.375</c:v>
                </c:pt>
                <c:pt idx="9">
                  <c:v>0.395454545454545</c:v>
                </c:pt>
                <c:pt idx="10">
                  <c:v>0.431159420289855</c:v>
                </c:pt>
                <c:pt idx="11">
                  <c:v>0.405204460966543</c:v>
                </c:pt>
                <c:pt idx="12">
                  <c:v>0.373584905660377</c:v>
                </c:pt>
                <c:pt idx="13">
                  <c:v>0.495901639344262</c:v>
                </c:pt>
                <c:pt idx="14">
                  <c:v>0.314285714285714</c:v>
                </c:pt>
                <c:pt idx="15">
                  <c:v>0.313725490196078</c:v>
                </c:pt>
                <c:pt idx="16">
                  <c:v>0.341317365269461</c:v>
                </c:pt>
                <c:pt idx="17">
                  <c:v>0.256666666666667</c:v>
                </c:pt>
                <c:pt idx="18">
                  <c:v>0.344311377245509</c:v>
                </c:pt>
                <c:pt idx="19">
                  <c:v>0.256666666666667</c:v>
                </c:pt>
                <c:pt idx="20">
                  <c:v>0.413934426229508</c:v>
                </c:pt>
                <c:pt idx="21">
                  <c:v>0.421259842519685</c:v>
                </c:pt>
                <c:pt idx="22">
                  <c:v>0.358119658119658</c:v>
                </c:pt>
                <c:pt idx="23">
                  <c:v>0.484126984126984</c:v>
                </c:pt>
                <c:pt idx="24">
                  <c:v>0.432584269662921</c:v>
                </c:pt>
                <c:pt idx="25">
                  <c:v>0.488793103448276</c:v>
                </c:pt>
                <c:pt idx="26">
                  <c:v>0.421008403361344</c:v>
                </c:pt>
                <c:pt idx="27">
                  <c:v>0.430952380952381</c:v>
                </c:pt>
                <c:pt idx="28">
                  <c:v>0.439153439153439</c:v>
                </c:pt>
                <c:pt idx="29">
                  <c:v>0.5</c:v>
                </c:pt>
                <c:pt idx="30">
                  <c:v>0.397163120567376</c:v>
                </c:pt>
                <c:pt idx="31">
                  <c:v>0.335714285714286</c:v>
                </c:pt>
                <c:pt idx="32">
                  <c:v>0.419254658385093</c:v>
                </c:pt>
                <c:pt idx="33">
                  <c:v>0.403846153846154</c:v>
                </c:pt>
                <c:pt idx="34">
                  <c:v>0.36480686695279</c:v>
                </c:pt>
                <c:pt idx="35">
                  <c:v>0.456445993031359</c:v>
                </c:pt>
                <c:pt idx="36">
                  <c:v>0.488970588235294</c:v>
                </c:pt>
                <c:pt idx="37">
                  <c:v>0.503738317757009</c:v>
                </c:pt>
                <c:pt idx="38">
                  <c:v>0.367256637168142</c:v>
                </c:pt>
                <c:pt idx="39">
                  <c:v>0.417142857142857</c:v>
                </c:pt>
                <c:pt idx="40">
                  <c:v>0.43010752688172</c:v>
                </c:pt>
                <c:pt idx="41">
                  <c:v>0.448818897637795</c:v>
                </c:pt>
                <c:pt idx="42">
                  <c:v>0.4728</c:v>
                </c:pt>
                <c:pt idx="43">
                  <c:v>0.324786324786325</c:v>
                </c:pt>
                <c:pt idx="44">
                  <c:v>0.329004329004329</c:v>
                </c:pt>
                <c:pt idx="45">
                  <c:v>0.372727272727273</c:v>
                </c:pt>
                <c:pt idx="46">
                  <c:v>0.452173913043478</c:v>
                </c:pt>
                <c:pt idx="47">
                  <c:v>0.523529411764706</c:v>
                </c:pt>
                <c:pt idx="48">
                  <c:v>0.423791821561338</c:v>
                </c:pt>
                <c:pt idx="49">
                  <c:v>0.44367816091954</c:v>
                </c:pt>
                <c:pt idx="50">
                  <c:v>0.474534161490683</c:v>
                </c:pt>
                <c:pt idx="51">
                  <c:v>0.404682274247492</c:v>
                </c:pt>
                <c:pt idx="52">
                  <c:v>0.3584229390681</c:v>
                </c:pt>
                <c:pt idx="53">
                  <c:v>0.486988847583643</c:v>
                </c:pt>
                <c:pt idx="54">
                  <c:v>0.484848484848485</c:v>
                </c:pt>
                <c:pt idx="55">
                  <c:v>0.541666666666667</c:v>
                </c:pt>
                <c:pt idx="56">
                  <c:v>0.494117647058824</c:v>
                </c:pt>
                <c:pt idx="57">
                  <c:v>0.483236994219653</c:v>
                </c:pt>
                <c:pt idx="58">
                  <c:v>0.426103646833013</c:v>
                </c:pt>
                <c:pt idx="59">
                  <c:v>0.344660194174757</c:v>
                </c:pt>
                <c:pt idx="60">
                  <c:v>0.428015564202335</c:v>
                </c:pt>
                <c:pt idx="61">
                  <c:v>0.358974358974359</c:v>
                </c:pt>
                <c:pt idx="62">
                  <c:v>0.539735099337748</c:v>
                </c:pt>
                <c:pt idx="63">
                  <c:v>0.462686567164179</c:v>
                </c:pt>
                <c:pt idx="64">
                  <c:v>0.507751937984496</c:v>
                </c:pt>
                <c:pt idx="65">
                  <c:v>0.519491525423729</c:v>
                </c:pt>
                <c:pt idx="66">
                  <c:v>0.444305381727159</c:v>
                </c:pt>
                <c:pt idx="67">
                  <c:v>0.46356783919598</c:v>
                </c:pt>
                <c:pt idx="68">
                  <c:v>0.433333333333333</c:v>
                </c:pt>
                <c:pt idx="69">
                  <c:v>0.230088495575221</c:v>
                </c:pt>
                <c:pt idx="70">
                  <c:v>0.333333333333333</c:v>
                </c:pt>
                <c:pt idx="71">
                  <c:v>0.333333333333333</c:v>
                </c:pt>
                <c:pt idx="72">
                  <c:v>0.374468085106383</c:v>
                </c:pt>
                <c:pt idx="73">
                  <c:v>0.374468085106383</c:v>
                </c:pt>
                <c:pt idx="74">
                  <c:v>0.389140271493213</c:v>
                </c:pt>
                <c:pt idx="75">
                  <c:v>0.384615384615385</c:v>
                </c:pt>
                <c:pt idx="76">
                  <c:v>0.420183486238532</c:v>
                </c:pt>
                <c:pt idx="77">
                  <c:v>0.421100917431193</c:v>
                </c:pt>
                <c:pt idx="78">
                  <c:v>0.474593495934959</c:v>
                </c:pt>
                <c:pt idx="79">
                  <c:v>0.473577235772358</c:v>
                </c:pt>
                <c:pt idx="80">
                  <c:v>0.681012658227848</c:v>
                </c:pt>
                <c:pt idx="81">
                  <c:v>0.61</c:v>
                </c:pt>
                <c:pt idx="82">
                  <c:v>0.426395939086294</c:v>
                </c:pt>
                <c:pt idx="83">
                  <c:v>0.396600566572238</c:v>
                </c:pt>
                <c:pt idx="84">
                  <c:v>0.333333333333333</c:v>
                </c:pt>
                <c:pt idx="85">
                  <c:v>0.482035928143713</c:v>
                </c:pt>
                <c:pt idx="86">
                  <c:v>0.328063241106719</c:v>
                </c:pt>
                <c:pt idx="87">
                  <c:v>0.639183673469388</c:v>
                </c:pt>
                <c:pt idx="88">
                  <c:v>0.666393442622951</c:v>
                </c:pt>
                <c:pt idx="89">
                  <c:v>0.239864864864865</c:v>
                </c:pt>
                <c:pt idx="90">
                  <c:v>0.231292517006803</c:v>
                </c:pt>
                <c:pt idx="91">
                  <c:v>0.575</c:v>
                </c:pt>
                <c:pt idx="92">
                  <c:v>0.732203389830508</c:v>
                </c:pt>
                <c:pt idx="93">
                  <c:v>0.695491803278688</c:v>
                </c:pt>
                <c:pt idx="94">
                  <c:v>0.760267857142857</c:v>
                </c:pt>
                <c:pt idx="95">
                  <c:v>0.694067796610169</c:v>
                </c:pt>
                <c:pt idx="96">
                  <c:v>0.335820895522388</c:v>
                </c:pt>
                <c:pt idx="97">
                  <c:v>0.457755359394704</c:v>
                </c:pt>
                <c:pt idx="98">
                  <c:v>0.472222222222222</c:v>
                </c:pt>
                <c:pt idx="99">
                  <c:v>0.682062780269058</c:v>
                </c:pt>
                <c:pt idx="100">
                  <c:v>0.704545454545455</c:v>
                </c:pt>
                <c:pt idx="101">
                  <c:v>0.695061728395062</c:v>
                </c:pt>
                <c:pt idx="102">
                  <c:v>0.694092827004219</c:v>
                </c:pt>
                <c:pt idx="103">
                  <c:v>0.75578947368421</c:v>
                </c:pt>
                <c:pt idx="104">
                  <c:v>0.615384615384615</c:v>
                </c:pt>
                <c:pt idx="105">
                  <c:v>0.534883720930233</c:v>
                </c:pt>
                <c:pt idx="106">
                  <c:v>0.512143611404435</c:v>
                </c:pt>
                <c:pt idx="107">
                  <c:v>0.711821775062882</c:v>
                </c:pt>
                <c:pt idx="108">
                  <c:v>0.590490797546012</c:v>
                </c:pt>
                <c:pt idx="109">
                  <c:v>0.595428571428571</c:v>
                </c:pt>
                <c:pt idx="110">
                  <c:v>0.523076923076923</c:v>
                </c:pt>
                <c:pt idx="111">
                  <c:v>0.631192660550459</c:v>
                </c:pt>
                <c:pt idx="112">
                  <c:v>0.580898876404494</c:v>
                </c:pt>
                <c:pt idx="113">
                  <c:v>0.664497041420118</c:v>
                </c:pt>
                <c:pt idx="114">
                  <c:v>0.708259587020649</c:v>
                </c:pt>
                <c:pt idx="115">
                  <c:v>0.450704225352113</c:v>
                </c:pt>
                <c:pt idx="116">
                  <c:v>0.523622047244094</c:v>
                </c:pt>
                <c:pt idx="117">
                  <c:v>0.651162790697674</c:v>
                </c:pt>
                <c:pt idx="118">
                  <c:v>0.673255813953488</c:v>
                </c:pt>
                <c:pt idx="119">
                  <c:v>0.634883720930233</c:v>
                </c:pt>
                <c:pt idx="120">
                  <c:v>0.611864406779661</c:v>
                </c:pt>
                <c:pt idx="121">
                  <c:v>0.626086956521739</c:v>
                </c:pt>
                <c:pt idx="122">
                  <c:v>0.63463687150838</c:v>
                </c:pt>
                <c:pt idx="123">
                  <c:v>0.58469387755102</c:v>
                </c:pt>
                <c:pt idx="124">
                  <c:v>0.624352331606218</c:v>
                </c:pt>
                <c:pt idx="125">
                  <c:v>0.659358288770053</c:v>
                </c:pt>
                <c:pt idx="126">
                  <c:v>0.666666666666667</c:v>
                </c:pt>
                <c:pt idx="127">
                  <c:v>0.634444444444444</c:v>
                </c:pt>
                <c:pt idx="128">
                  <c:v>0.605217391304348</c:v>
                </c:pt>
                <c:pt idx="129">
                  <c:v>0.631858407079646</c:v>
                </c:pt>
                <c:pt idx="130">
                  <c:v>0.694249143681269</c:v>
                </c:pt>
                <c:pt idx="131">
                  <c:v>0.712349397590361</c:v>
                </c:pt>
                <c:pt idx="132">
                  <c:v>0.652406417112299</c:v>
                </c:pt>
                <c:pt idx="133">
                  <c:v>0.635795454545454</c:v>
                </c:pt>
                <c:pt idx="134">
                  <c:v>0.692660550458715</c:v>
                </c:pt>
                <c:pt idx="135">
                  <c:v>0.680882352941176</c:v>
                </c:pt>
                <c:pt idx="136">
                  <c:v>0.730769230769231</c:v>
                </c:pt>
                <c:pt idx="137">
                  <c:v>0.783035714285714</c:v>
                </c:pt>
                <c:pt idx="138">
                  <c:v>0.707758210376011</c:v>
                </c:pt>
                <c:pt idx="139">
                  <c:v>0.554545454545454</c:v>
                </c:pt>
                <c:pt idx="140">
                  <c:v>0.552791878172589</c:v>
                </c:pt>
                <c:pt idx="141">
                  <c:v>0.541450777202072</c:v>
                </c:pt>
                <c:pt idx="142">
                  <c:v>0.543229166666667</c:v>
                </c:pt>
                <c:pt idx="143">
                  <c:v>0.62730627306273</c:v>
                </c:pt>
                <c:pt idx="144">
                  <c:v>0.731782945736434</c:v>
                </c:pt>
                <c:pt idx="145">
                  <c:v>0.7244</c:v>
                </c:pt>
                <c:pt idx="146">
                  <c:v>0.726506024096385</c:v>
                </c:pt>
                <c:pt idx="147">
                  <c:v>0.68204081632653</c:v>
                </c:pt>
                <c:pt idx="148">
                  <c:v>0.732793522267206</c:v>
                </c:pt>
                <c:pt idx="149">
                  <c:v>0.685123966942149</c:v>
                </c:pt>
                <c:pt idx="150">
                  <c:v>0.769957983193277</c:v>
                </c:pt>
                <c:pt idx="151">
                  <c:v>0.721428571428571</c:v>
                </c:pt>
                <c:pt idx="152">
                  <c:v>0.787368421052632</c:v>
                </c:pt>
                <c:pt idx="153">
                  <c:v>0.773892773892774</c:v>
                </c:pt>
                <c:pt idx="154">
                  <c:v>0.480083857442348</c:v>
                </c:pt>
                <c:pt idx="155">
                  <c:v>0.495238095238095</c:v>
                </c:pt>
                <c:pt idx="156">
                  <c:v>0.576354679802956</c:v>
                </c:pt>
                <c:pt idx="157">
                  <c:v>0.592775041050903</c:v>
                </c:pt>
                <c:pt idx="158">
                  <c:v>0.674</c:v>
                </c:pt>
                <c:pt idx="159">
                  <c:v>0.667372881355932</c:v>
                </c:pt>
                <c:pt idx="160">
                  <c:v>0.744672131147541</c:v>
                </c:pt>
                <c:pt idx="161">
                  <c:v>0.726271186440678</c:v>
                </c:pt>
                <c:pt idx="162">
                  <c:v>0.755379388448471</c:v>
                </c:pt>
                <c:pt idx="163">
                  <c:v>0.550793650793651</c:v>
                </c:pt>
                <c:pt idx="164">
                  <c:v>0.641577060931899</c:v>
                </c:pt>
                <c:pt idx="165">
                  <c:v>0.727134146341463</c:v>
                </c:pt>
                <c:pt idx="166">
                  <c:v>0.721021611001965</c:v>
                </c:pt>
                <c:pt idx="167">
                  <c:v>0.728152492668622</c:v>
                </c:pt>
                <c:pt idx="168">
                  <c:v>0.726586102719033</c:v>
                </c:pt>
                <c:pt idx="169">
                  <c:v>0.411882176734898</c:v>
                </c:pt>
                <c:pt idx="170">
                  <c:v>0.704247104247104</c:v>
                </c:pt>
                <c:pt idx="171">
                  <c:v>0.705384615384615</c:v>
                </c:pt>
                <c:pt idx="172">
                  <c:v>0.728813559322034</c:v>
                </c:pt>
                <c:pt idx="173">
                  <c:v>0.693258426966292</c:v>
                </c:pt>
                <c:pt idx="174">
                  <c:v>0.600886917960089</c:v>
                </c:pt>
                <c:pt idx="175">
                  <c:v>0.657718120805369</c:v>
                </c:pt>
                <c:pt idx="176">
                  <c:v>0.656616415410385</c:v>
                </c:pt>
                <c:pt idx="177">
                  <c:v>0.700803212851406</c:v>
                </c:pt>
                <c:pt idx="178">
                  <c:v>0.744214876033058</c:v>
                </c:pt>
                <c:pt idx="179">
                  <c:v>0.724137931034483</c:v>
                </c:pt>
                <c:pt idx="180">
                  <c:v>0.688372093023256</c:v>
                </c:pt>
                <c:pt idx="181">
                  <c:v>0.560144927536232</c:v>
                </c:pt>
                <c:pt idx="182">
                  <c:v>0.69260700389105</c:v>
                </c:pt>
                <c:pt idx="183">
                  <c:v>0.729411764705882</c:v>
                </c:pt>
                <c:pt idx="184">
                  <c:v>0.730514705882353</c:v>
                </c:pt>
                <c:pt idx="185">
                  <c:v>0.673359073359073</c:v>
                </c:pt>
                <c:pt idx="186">
                  <c:v>0.763993541442411</c:v>
                </c:pt>
                <c:pt idx="187">
                  <c:v>0.621848739495798</c:v>
                </c:pt>
                <c:pt idx="188">
                  <c:v>0.625663716814159</c:v>
                </c:pt>
                <c:pt idx="189">
                  <c:v>0.695752895752896</c:v>
                </c:pt>
                <c:pt idx="190">
                  <c:v>0.694941634241245</c:v>
                </c:pt>
                <c:pt idx="191">
                  <c:v>0.73265306122449</c:v>
                </c:pt>
                <c:pt idx="192">
                  <c:v>0.731967213114754</c:v>
                </c:pt>
                <c:pt idx="193">
                  <c:v>0.78609022556391</c:v>
                </c:pt>
                <c:pt idx="194">
                  <c:v>0.755465587044534</c:v>
                </c:pt>
                <c:pt idx="195">
                  <c:v>0.544807965860597</c:v>
                </c:pt>
                <c:pt idx="196">
                  <c:v>0.545584045584046</c:v>
                </c:pt>
                <c:pt idx="197">
                  <c:v>0.769067796610169</c:v>
                </c:pt>
                <c:pt idx="198">
                  <c:v>0.768085106382979</c:v>
                </c:pt>
                <c:pt idx="199">
                  <c:v>0.682417582417582</c:v>
                </c:pt>
                <c:pt idx="200">
                  <c:v>0.683150183150183</c:v>
                </c:pt>
                <c:pt idx="201">
                  <c:v>0.711985018726592</c:v>
                </c:pt>
                <c:pt idx="202">
                  <c:v>0.744833782569632</c:v>
                </c:pt>
                <c:pt idx="203">
                  <c:v>0.711985018726592</c:v>
                </c:pt>
                <c:pt idx="204">
                  <c:v>0.744374437443744</c:v>
                </c:pt>
                <c:pt idx="205">
                  <c:v>0.725868725868726</c:v>
                </c:pt>
                <c:pt idx="206">
                  <c:v>0.723938223938224</c:v>
                </c:pt>
                <c:pt idx="207">
                  <c:v>0.680645161290322</c:v>
                </c:pt>
                <c:pt idx="208">
                  <c:v>0.6832</c:v>
                </c:pt>
                <c:pt idx="209">
                  <c:v>0.72755905511811</c:v>
                </c:pt>
                <c:pt idx="210">
                  <c:v>0.737007874015748</c:v>
                </c:pt>
                <c:pt idx="211">
                  <c:v>0.711320754716981</c:v>
                </c:pt>
                <c:pt idx="212">
                  <c:v>0.711698113207547</c:v>
                </c:pt>
                <c:pt idx="213">
                  <c:v>0.780530973451327</c:v>
                </c:pt>
                <c:pt idx="214">
                  <c:v>0.73030303030303</c:v>
                </c:pt>
                <c:pt idx="215">
                  <c:v>0.41044776119403</c:v>
                </c:pt>
                <c:pt idx="216">
                  <c:v>0.454545454545455</c:v>
                </c:pt>
                <c:pt idx="217">
                  <c:v>0.432246998284734</c:v>
                </c:pt>
                <c:pt idx="218">
                  <c:v>0.647790055248619</c:v>
                </c:pt>
                <c:pt idx="219">
                  <c:v>0.738495575221239</c:v>
                </c:pt>
                <c:pt idx="220">
                  <c:v>0.375750300120048</c:v>
                </c:pt>
                <c:pt idx="221">
                  <c:v>0.386363636363636</c:v>
                </c:pt>
                <c:pt idx="222">
                  <c:v>0.21448087431694</c:v>
                </c:pt>
                <c:pt idx="223">
                  <c:v>0.378698224852071</c:v>
                </c:pt>
                <c:pt idx="224">
                  <c:v>0.264957264957265</c:v>
                </c:pt>
                <c:pt idx="225">
                  <c:v>0.305925925925926</c:v>
                </c:pt>
                <c:pt idx="226">
                  <c:v>0.333333333333333</c:v>
                </c:pt>
                <c:pt idx="227">
                  <c:v>0.357264957264957</c:v>
                </c:pt>
                <c:pt idx="228">
                  <c:v>0.478694469628287</c:v>
                </c:pt>
                <c:pt idx="229">
                  <c:v>0.615506329113924</c:v>
                </c:pt>
                <c:pt idx="230">
                  <c:v>0.624087591240876</c:v>
                </c:pt>
                <c:pt idx="231">
                  <c:v>0.7168</c:v>
                </c:pt>
                <c:pt idx="232">
                  <c:v>0.649193548387097</c:v>
                </c:pt>
                <c:pt idx="233">
                  <c:v>0.543408360128617</c:v>
                </c:pt>
                <c:pt idx="234">
                  <c:v>0.669411764705882</c:v>
                </c:pt>
                <c:pt idx="235">
                  <c:v>0.673170731707317</c:v>
                </c:pt>
                <c:pt idx="236">
                  <c:v>0.764414414414414</c:v>
                </c:pt>
                <c:pt idx="237">
                  <c:v>0.581970482648584</c:v>
                </c:pt>
                <c:pt idx="238">
                  <c:v>0.56578947368421</c:v>
                </c:pt>
                <c:pt idx="239">
                  <c:v>0.549668874172185</c:v>
                </c:pt>
                <c:pt idx="240">
                  <c:v>0.555555555555556</c:v>
                </c:pt>
                <c:pt idx="241">
                  <c:v>0.736585365853658</c:v>
                </c:pt>
                <c:pt idx="242">
                  <c:v>0.680478087649402</c:v>
                </c:pt>
                <c:pt idx="243">
                  <c:v>0.734714003944773</c:v>
                </c:pt>
                <c:pt idx="244">
                  <c:v>0.743089430894309</c:v>
                </c:pt>
                <c:pt idx="245">
                  <c:v>0.683050847457627</c:v>
                </c:pt>
                <c:pt idx="246">
                  <c:v>0.723376623376623</c:v>
                </c:pt>
                <c:pt idx="247">
                  <c:v>0.757238307349666</c:v>
                </c:pt>
                <c:pt idx="248">
                  <c:v>0.560885608856089</c:v>
                </c:pt>
                <c:pt idx="249">
                  <c:v>0.597368421052632</c:v>
                </c:pt>
                <c:pt idx="250">
                  <c:v>0.72244094488189</c:v>
                </c:pt>
                <c:pt idx="251">
                  <c:v>0.736936936936937</c:v>
                </c:pt>
                <c:pt idx="252">
                  <c:v>0.742660550458716</c:v>
                </c:pt>
                <c:pt idx="253">
                  <c:v>0.686567164179104</c:v>
                </c:pt>
                <c:pt idx="254">
                  <c:v>0.633587786259542</c:v>
                </c:pt>
                <c:pt idx="255">
                  <c:v>0.670169491525424</c:v>
                </c:pt>
                <c:pt idx="256">
                  <c:v>0.67600700525394</c:v>
                </c:pt>
                <c:pt idx="257">
                  <c:v>0.698863636363636</c:v>
                </c:pt>
                <c:pt idx="258">
                  <c:v>0.791176470588235</c:v>
                </c:pt>
                <c:pt idx="259">
                  <c:v>0.790196078431373</c:v>
                </c:pt>
                <c:pt idx="260">
                  <c:v>0.60593220338983</c:v>
                </c:pt>
                <c:pt idx="261">
                  <c:v>0.688811188811189</c:v>
                </c:pt>
                <c:pt idx="262">
                  <c:v>0.724074074074074</c:v>
                </c:pt>
                <c:pt idx="263">
                  <c:v>0.7468594453662</c:v>
                </c:pt>
                <c:pt idx="264">
                  <c:v>0.766738660907127</c:v>
                </c:pt>
                <c:pt idx="265">
                  <c:v>0.494623655913978</c:v>
                </c:pt>
                <c:pt idx="266">
                  <c:v>0.584717607973422</c:v>
                </c:pt>
                <c:pt idx="267">
                  <c:v>0.57679180887372</c:v>
                </c:pt>
                <c:pt idx="268">
                  <c:v>0.597269624573379</c:v>
                </c:pt>
                <c:pt idx="269">
                  <c:v>0.670175438596491</c:v>
                </c:pt>
                <c:pt idx="270">
                  <c:v>0.758620689655172</c:v>
                </c:pt>
                <c:pt idx="271">
                  <c:v>0.754065040650407</c:v>
                </c:pt>
                <c:pt idx="272">
                  <c:v>0.742857142857143</c:v>
                </c:pt>
                <c:pt idx="273">
                  <c:v>0.629310344827586</c:v>
                </c:pt>
                <c:pt idx="274">
                  <c:v>0.758426966292135</c:v>
                </c:pt>
                <c:pt idx="275">
                  <c:v>0.779102782509937</c:v>
                </c:pt>
                <c:pt idx="276">
                  <c:v>0.742592592592593</c:v>
                </c:pt>
                <c:pt idx="277">
                  <c:v>0.487335359675785</c:v>
                </c:pt>
                <c:pt idx="278">
                  <c:v>0.669953051643192</c:v>
                </c:pt>
                <c:pt idx="279">
                  <c:v>0.748366013071895</c:v>
                </c:pt>
                <c:pt idx="280">
                  <c:v>0.776298701298701</c:v>
                </c:pt>
                <c:pt idx="281">
                  <c:v>0.771611305962451</c:v>
                </c:pt>
                <c:pt idx="282">
                  <c:v>0.789655172413793</c:v>
                </c:pt>
                <c:pt idx="283">
                  <c:v>0.689024390243902</c:v>
                </c:pt>
                <c:pt idx="284">
                  <c:v>0.725991189427313</c:v>
                </c:pt>
                <c:pt idx="285">
                  <c:v>0.746368715083799</c:v>
                </c:pt>
                <c:pt idx="286">
                  <c:v>0.750856164383562</c:v>
                </c:pt>
                <c:pt idx="287">
                  <c:v>0.68953488372093</c:v>
                </c:pt>
                <c:pt idx="288">
                  <c:v>0.67992277992278</c:v>
                </c:pt>
                <c:pt idx="289">
                  <c:v>0.6796</c:v>
                </c:pt>
                <c:pt idx="290">
                  <c:v>0.6845</c:v>
                </c:pt>
              </c:numCache>
            </c:numRef>
          </c:yVal>
          <c:smooth val="0"/>
        </c:ser>
        <c:ser>
          <c:idx val="1"/>
          <c:order val="1"/>
          <c:spPr>
            <a:ln w="57150" cmpd="sng">
              <a:solidFill>
                <a:srgbClr val="990000"/>
              </a:solidFill>
            </a:ln>
          </c:spPr>
          <c:marker>
            <c:symbol val="none"/>
          </c:marker>
          <c:xVal>
            <c:numRef>
              <c:f>micro!$JJ$28:$JJ$37</c:f>
              <c:numCache>
                <c:formatCode>mmm\-yy</c:formatCode>
                <c:ptCount val="10"/>
                <c:pt idx="0">
                  <c:v>37955.0</c:v>
                </c:pt>
                <c:pt idx="1">
                  <c:v>37986.0</c:v>
                </c:pt>
                <c:pt idx="2">
                  <c:v>38168.0</c:v>
                </c:pt>
                <c:pt idx="3">
                  <c:v>38352.0</c:v>
                </c:pt>
                <c:pt idx="4">
                  <c:v>38533.0</c:v>
                </c:pt>
                <c:pt idx="5">
                  <c:v>38717.0</c:v>
                </c:pt>
                <c:pt idx="6">
                  <c:v>38898.0</c:v>
                </c:pt>
                <c:pt idx="7">
                  <c:v>39082.0</c:v>
                </c:pt>
                <c:pt idx="8">
                  <c:v>39263.0</c:v>
                </c:pt>
                <c:pt idx="9">
                  <c:v>39416.0</c:v>
                </c:pt>
              </c:numCache>
            </c:numRef>
          </c:xVal>
          <c:yVal>
            <c:numRef>
              <c:f>micro!$JL$28:$JL$37</c:f>
              <c:numCache>
                <c:formatCode>General</c:formatCode>
                <c:ptCount val="10"/>
                <c:pt idx="0">
                  <c:v>0.37001579791073</c:v>
                </c:pt>
                <c:pt idx="1">
                  <c:v>0.402166627592242</c:v>
                </c:pt>
                <c:pt idx="2">
                  <c:v>0.42883620550023</c:v>
                </c:pt>
                <c:pt idx="3">
                  <c:v>0.496865037153348</c:v>
                </c:pt>
                <c:pt idx="4">
                  <c:v>0.621559593033138</c:v>
                </c:pt>
                <c:pt idx="5">
                  <c:v>0.672484600245328</c:v>
                </c:pt>
                <c:pt idx="6">
                  <c:v>0.694111138896172</c:v>
                </c:pt>
                <c:pt idx="7">
                  <c:v>0.597337128845914</c:v>
                </c:pt>
                <c:pt idx="8">
                  <c:v>0.696113197444193</c:v>
                </c:pt>
                <c:pt idx="9">
                  <c:v>0.696113197444193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3966424"/>
        <c:axId val="673971912"/>
      </c:scatterChart>
      <c:valAx>
        <c:axId val="673966424"/>
        <c:scaling>
          <c:orientation val="minMax"/>
          <c:max val="39430.0"/>
          <c:min val="37925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</a:t>
                </a:r>
              </a:p>
            </c:rich>
          </c:tx>
          <c:layout>
            <c:manualLayout>
              <c:xMode val="edge"/>
              <c:yMode val="edge"/>
              <c:x val="0.501395669291339"/>
              <c:y val="0.908333697871099"/>
            </c:manualLayout>
          </c:layout>
          <c:overlay val="0"/>
        </c:title>
        <c:numFmt formatCode="mmm\-yy" sourceLinked="1"/>
        <c:majorTickMark val="out"/>
        <c:minorTickMark val="none"/>
        <c:tickLblPos val="nextTo"/>
        <c:crossAx val="673971912"/>
        <c:crosses val="autoZero"/>
        <c:crossBetween val="midCat"/>
        <c:majorUnit val="500.0"/>
        <c:minorUnit val="40.0"/>
      </c:valAx>
      <c:valAx>
        <c:axId val="673971912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Dynamic Range</a:t>
                </a:r>
              </a:p>
            </c:rich>
          </c:tx>
          <c:layout>
            <c:manualLayout>
              <c:xMode val="edge"/>
              <c:yMode val="edge"/>
              <c:x val="0.000208880139982502"/>
              <c:y val="0.22722241082868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673966424"/>
        <c:crossesAt val="37800.0"/>
        <c:crossBetween val="midCat"/>
        <c:majorUnit val="0.2"/>
        <c:minorUnit val="0.02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</a:defRPr>
      </a:pPr>
      <a:endParaRPr lang="en-US"/>
    </a:p>
  </c:txPr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9972073127537"/>
          <c:y val="0.0405555555555555"/>
          <c:w val="0.746208756777375"/>
          <c:h val="0.774574365704287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micro!$FO$1</c:f>
              <c:strCache>
                <c:ptCount val="1"/>
                <c:pt idx="0">
                  <c:v>"+LD"</c:v>
                </c:pt>
              </c:strCache>
            </c:strRef>
          </c:tx>
          <c:spPr>
            <a:ln w="28575">
              <a:noFill/>
            </a:ln>
          </c:spPr>
          <c:marker>
            <c:symbol val="plus"/>
            <c:size val="8"/>
            <c:spPr>
              <a:ln w="12700" cmpd="sng"/>
            </c:spPr>
          </c:marker>
          <c:xVal>
            <c:numRef>
              <c:f>micro!$CI$2:$CI$308</c:f>
              <c:numCache>
                <c:formatCode>mmm\-yy</c:formatCode>
                <c:ptCount val="307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micro!$FO$2:$FO$308</c:f>
              <c:numCache>
                <c:formatCode>General</c:formatCode>
                <c:ptCount val="307"/>
                <c:pt idx="0">
                  <c:v>-1.0</c:v>
                </c:pt>
                <c:pt idx="1">
                  <c:v>0.256916996047431</c:v>
                </c:pt>
                <c:pt idx="2">
                  <c:v>0.326772883473914</c:v>
                </c:pt>
                <c:pt idx="3">
                  <c:v>0.304510756419153</c:v>
                </c:pt>
                <c:pt idx="4">
                  <c:v>0.244755244755245</c:v>
                </c:pt>
                <c:pt idx="5">
                  <c:v>-1.0</c:v>
                </c:pt>
                <c:pt idx="6">
                  <c:v>0.28129117259552</c:v>
                </c:pt>
                <c:pt idx="7">
                  <c:v>0.286116983791402</c:v>
                </c:pt>
                <c:pt idx="8">
                  <c:v>0.371843434343434</c:v>
                </c:pt>
                <c:pt idx="9">
                  <c:v>0.363498622589532</c:v>
                </c:pt>
                <c:pt idx="10">
                  <c:v>0.370223978919631</c:v>
                </c:pt>
                <c:pt idx="11">
                  <c:v>0.349442379182156</c:v>
                </c:pt>
                <c:pt idx="12">
                  <c:v>0.334133790737564</c:v>
                </c:pt>
                <c:pt idx="13">
                  <c:v>0.412071535022355</c:v>
                </c:pt>
                <c:pt idx="14">
                  <c:v>-1.0</c:v>
                </c:pt>
                <c:pt idx="15">
                  <c:v>0.280621339444869</c:v>
                </c:pt>
                <c:pt idx="16">
                  <c:v>0.30647795318454</c:v>
                </c:pt>
                <c:pt idx="17">
                  <c:v>0.249090909090909</c:v>
                </c:pt>
                <c:pt idx="18">
                  <c:v>0.309199782253674</c:v>
                </c:pt>
                <c:pt idx="19">
                  <c:v>0.252121212121212</c:v>
                </c:pt>
                <c:pt idx="20">
                  <c:v>0.348733233979136</c:v>
                </c:pt>
                <c:pt idx="21">
                  <c:v>0.356478167501789</c:v>
                </c:pt>
                <c:pt idx="22">
                  <c:v>0.330536130536131</c:v>
                </c:pt>
                <c:pt idx="23">
                  <c:v>-1.0</c:v>
                </c:pt>
                <c:pt idx="24">
                  <c:v>0.372829417773238</c:v>
                </c:pt>
                <c:pt idx="25">
                  <c:v>0.434952978056426</c:v>
                </c:pt>
                <c:pt idx="26">
                  <c:v>0.376776165011459</c:v>
                </c:pt>
                <c:pt idx="27">
                  <c:v>0.398556998556998</c:v>
                </c:pt>
                <c:pt idx="28">
                  <c:v>0.387686387686388</c:v>
                </c:pt>
                <c:pt idx="29">
                  <c:v>0.457549407114625</c:v>
                </c:pt>
                <c:pt idx="30">
                  <c:v>-1.0</c:v>
                </c:pt>
                <c:pt idx="31">
                  <c:v>0.324025974025974</c:v>
                </c:pt>
                <c:pt idx="32">
                  <c:v>0.387916431394692</c:v>
                </c:pt>
                <c:pt idx="33">
                  <c:v>0.361538461538462</c:v>
                </c:pt>
                <c:pt idx="34">
                  <c:v>0.342567303940694</c:v>
                </c:pt>
                <c:pt idx="35">
                  <c:v>0.398479569211276</c:v>
                </c:pt>
                <c:pt idx="36">
                  <c:v>0.44692513368984</c:v>
                </c:pt>
                <c:pt idx="37">
                  <c:v>0.445029736618522</c:v>
                </c:pt>
                <c:pt idx="38">
                  <c:v>0.308125502815768</c:v>
                </c:pt>
                <c:pt idx="39">
                  <c:v>0.355324675324675</c:v>
                </c:pt>
                <c:pt idx="40">
                  <c:v>0.367546432062561</c:v>
                </c:pt>
                <c:pt idx="41">
                  <c:v>0.419756621331424</c:v>
                </c:pt>
                <c:pt idx="42">
                  <c:v>0.4432</c:v>
                </c:pt>
                <c:pt idx="43">
                  <c:v>-1.0</c:v>
                </c:pt>
                <c:pt idx="44">
                  <c:v>0.32034632034632</c:v>
                </c:pt>
                <c:pt idx="45">
                  <c:v>-1.0</c:v>
                </c:pt>
                <c:pt idx="46">
                  <c:v>0.40695652173913</c:v>
                </c:pt>
                <c:pt idx="47">
                  <c:v>0.489992360580596</c:v>
                </c:pt>
                <c:pt idx="48">
                  <c:v>-1.0</c:v>
                </c:pt>
                <c:pt idx="49">
                  <c:v>0.376384535005225</c:v>
                </c:pt>
                <c:pt idx="50">
                  <c:v>0.427780914737436</c:v>
                </c:pt>
                <c:pt idx="51">
                  <c:v>0.370933414411675</c:v>
                </c:pt>
                <c:pt idx="52">
                  <c:v>0.275659824046921</c:v>
                </c:pt>
                <c:pt idx="53">
                  <c:v>0.425819533626225</c:v>
                </c:pt>
                <c:pt idx="54">
                  <c:v>0.452479338842975</c:v>
                </c:pt>
                <c:pt idx="55">
                  <c:v>0.503443526170799</c:v>
                </c:pt>
                <c:pt idx="56">
                  <c:v>0.411764705882353</c:v>
                </c:pt>
                <c:pt idx="57">
                  <c:v>0.409458749343142</c:v>
                </c:pt>
                <c:pt idx="58">
                  <c:v>0.409701622753446</c:v>
                </c:pt>
                <c:pt idx="59">
                  <c:v>-1.0</c:v>
                </c:pt>
                <c:pt idx="60">
                  <c:v>0.403961796957906</c:v>
                </c:pt>
                <c:pt idx="61">
                  <c:v>-1.0</c:v>
                </c:pt>
                <c:pt idx="62">
                  <c:v>0.473810957254666</c:v>
                </c:pt>
                <c:pt idx="63">
                  <c:v>0.443690637720488</c:v>
                </c:pt>
                <c:pt idx="64">
                  <c:v>0.48062015503876</c:v>
                </c:pt>
                <c:pt idx="65">
                  <c:v>0.448536209553159</c:v>
                </c:pt>
                <c:pt idx="66">
                  <c:v>0.406417112299465</c:v>
                </c:pt>
                <c:pt idx="67">
                  <c:v>0.454317039744175</c:v>
                </c:pt>
                <c:pt idx="68">
                  <c:v>0.412121212121212</c:v>
                </c:pt>
                <c:pt idx="69">
                  <c:v>0.184231697506034</c:v>
                </c:pt>
                <c:pt idx="70">
                  <c:v>-1.0</c:v>
                </c:pt>
                <c:pt idx="71">
                  <c:v>-1.0</c:v>
                </c:pt>
                <c:pt idx="72">
                  <c:v>0.367504835589942</c:v>
                </c:pt>
                <c:pt idx="73">
                  <c:v>0.367504835589942</c:v>
                </c:pt>
                <c:pt idx="74">
                  <c:v>0.381735911147676</c:v>
                </c:pt>
                <c:pt idx="75">
                  <c:v>0.382558617852735</c:v>
                </c:pt>
                <c:pt idx="76">
                  <c:v>0.380316930775646</c:v>
                </c:pt>
                <c:pt idx="77">
                  <c:v>0.380316930775646</c:v>
                </c:pt>
                <c:pt idx="78">
                  <c:v>0.422209903917221</c:v>
                </c:pt>
                <c:pt idx="79">
                  <c:v>0.420362158167036</c:v>
                </c:pt>
                <c:pt idx="80">
                  <c:v>0.683084004602992</c:v>
                </c:pt>
                <c:pt idx="81">
                  <c:v>0.581711229946524</c:v>
                </c:pt>
                <c:pt idx="82">
                  <c:v>-1.0</c:v>
                </c:pt>
                <c:pt idx="83">
                  <c:v>0.343548802472315</c:v>
                </c:pt>
                <c:pt idx="84">
                  <c:v>-1.0</c:v>
                </c:pt>
                <c:pt idx="85">
                  <c:v>-1.0</c:v>
                </c:pt>
                <c:pt idx="86">
                  <c:v>-1.0</c:v>
                </c:pt>
                <c:pt idx="87">
                  <c:v>0.612690166975881</c:v>
                </c:pt>
                <c:pt idx="88">
                  <c:v>0.626378539493293</c:v>
                </c:pt>
                <c:pt idx="89">
                  <c:v>0.214987714987715</c:v>
                </c:pt>
                <c:pt idx="90">
                  <c:v>0.200989486703772</c:v>
                </c:pt>
                <c:pt idx="91">
                  <c:v>0.554016913319239</c:v>
                </c:pt>
                <c:pt idx="92">
                  <c:v>0.725654853620955</c:v>
                </c:pt>
                <c:pt idx="93">
                  <c:v>0.646572280178838</c:v>
                </c:pt>
                <c:pt idx="94">
                  <c:v>0.71525974025974</c:v>
                </c:pt>
                <c:pt idx="95">
                  <c:v>0.635439137134052</c:v>
                </c:pt>
                <c:pt idx="96">
                  <c:v>-1.0</c:v>
                </c:pt>
                <c:pt idx="97">
                  <c:v>0.413389888799725</c:v>
                </c:pt>
                <c:pt idx="98">
                  <c:v>0.462121212121212</c:v>
                </c:pt>
                <c:pt idx="99">
                  <c:v>0.587933143090094</c:v>
                </c:pt>
                <c:pt idx="100">
                  <c:v>0.678677685950413</c:v>
                </c:pt>
                <c:pt idx="101">
                  <c:v>0.638159371492705</c:v>
                </c:pt>
                <c:pt idx="102">
                  <c:v>0.628691983122363</c:v>
                </c:pt>
                <c:pt idx="103">
                  <c:v>0.673684210526316</c:v>
                </c:pt>
                <c:pt idx="104">
                  <c:v>0.587412587412587</c:v>
                </c:pt>
                <c:pt idx="105">
                  <c:v>0.527131782945736</c:v>
                </c:pt>
                <c:pt idx="106">
                  <c:v>0.498800038398771</c:v>
                </c:pt>
                <c:pt idx="107">
                  <c:v>0.618168751837455</c:v>
                </c:pt>
                <c:pt idx="108">
                  <c:v>0.559955382041272</c:v>
                </c:pt>
                <c:pt idx="109">
                  <c:v>0.567064935064935</c:v>
                </c:pt>
                <c:pt idx="110">
                  <c:v>0.516783216783217</c:v>
                </c:pt>
                <c:pt idx="111">
                  <c:v>0.61326105087573</c:v>
                </c:pt>
                <c:pt idx="112">
                  <c:v>0.579877425944842</c:v>
                </c:pt>
                <c:pt idx="113">
                  <c:v>0.573426573426574</c:v>
                </c:pt>
                <c:pt idx="114">
                  <c:v>0.57822472512738</c:v>
                </c:pt>
                <c:pt idx="115">
                  <c:v>-1.0</c:v>
                </c:pt>
                <c:pt idx="116">
                  <c:v>-1.0</c:v>
                </c:pt>
                <c:pt idx="117">
                  <c:v>0.584566596194503</c:v>
                </c:pt>
                <c:pt idx="118">
                  <c:v>0.594291754756871</c:v>
                </c:pt>
                <c:pt idx="119">
                  <c:v>0.565750528541226</c:v>
                </c:pt>
                <c:pt idx="120">
                  <c:v>-1.0</c:v>
                </c:pt>
                <c:pt idx="121">
                  <c:v>-1.0</c:v>
                </c:pt>
                <c:pt idx="122">
                  <c:v>0.538445911630269</c:v>
                </c:pt>
                <c:pt idx="123">
                  <c:v>0.493135435992579</c:v>
                </c:pt>
                <c:pt idx="124">
                  <c:v>0.526613283089967</c:v>
                </c:pt>
                <c:pt idx="125">
                  <c:v>0.575595527467185</c:v>
                </c:pt>
                <c:pt idx="126">
                  <c:v>0.571260997067449</c:v>
                </c:pt>
                <c:pt idx="127">
                  <c:v>0.534343434343434</c:v>
                </c:pt>
                <c:pt idx="128">
                  <c:v>-1.0</c:v>
                </c:pt>
                <c:pt idx="129">
                  <c:v>-1.0</c:v>
                </c:pt>
                <c:pt idx="130">
                  <c:v>0.593572283134208</c:v>
                </c:pt>
                <c:pt idx="131">
                  <c:v>0.621303395399781</c:v>
                </c:pt>
                <c:pt idx="132">
                  <c:v>0.554205153135634</c:v>
                </c:pt>
                <c:pt idx="133">
                  <c:v>0.563842975206612</c:v>
                </c:pt>
                <c:pt idx="134">
                  <c:v>0.634695579649708</c:v>
                </c:pt>
                <c:pt idx="135">
                  <c:v>0.572994652406417</c:v>
                </c:pt>
                <c:pt idx="136">
                  <c:v>-1.0</c:v>
                </c:pt>
                <c:pt idx="137">
                  <c:v>-1.0</c:v>
                </c:pt>
                <c:pt idx="138">
                  <c:v>0.628906869744566</c:v>
                </c:pt>
                <c:pt idx="139">
                  <c:v>0.519559228650138</c:v>
                </c:pt>
                <c:pt idx="140">
                  <c:v>0.516751269035533</c:v>
                </c:pt>
                <c:pt idx="141">
                  <c:v>0.503532736693358</c:v>
                </c:pt>
                <c:pt idx="142">
                  <c:v>0.503125</c:v>
                </c:pt>
                <c:pt idx="143">
                  <c:v>0.590405904059041</c:v>
                </c:pt>
                <c:pt idx="144">
                  <c:v>0.6538407329105</c:v>
                </c:pt>
                <c:pt idx="145">
                  <c:v>0.696072727272727</c:v>
                </c:pt>
                <c:pt idx="146">
                  <c:v>0.687039065352318</c:v>
                </c:pt>
                <c:pt idx="147">
                  <c:v>0.668719851576994</c:v>
                </c:pt>
                <c:pt idx="148">
                  <c:v>0.694147957305852</c:v>
                </c:pt>
                <c:pt idx="149">
                  <c:v>0.673779113448535</c:v>
                </c:pt>
                <c:pt idx="150">
                  <c:v>0.740641711229947</c:v>
                </c:pt>
                <c:pt idx="151">
                  <c:v>0.672039724980901</c:v>
                </c:pt>
                <c:pt idx="152">
                  <c:v>0.74755980861244</c:v>
                </c:pt>
                <c:pt idx="153">
                  <c:v>0.713074803983895</c:v>
                </c:pt>
                <c:pt idx="154">
                  <c:v>0.448256146369354</c:v>
                </c:pt>
                <c:pt idx="155">
                  <c:v>0.451178451178451</c:v>
                </c:pt>
                <c:pt idx="156">
                  <c:v>0.539184952978056</c:v>
                </c:pt>
                <c:pt idx="157">
                  <c:v>0.557993730407524</c:v>
                </c:pt>
                <c:pt idx="158">
                  <c:v>-1.0</c:v>
                </c:pt>
                <c:pt idx="159">
                  <c:v>0.658320493066256</c:v>
                </c:pt>
                <c:pt idx="160">
                  <c:v>0.718107302533532</c:v>
                </c:pt>
                <c:pt idx="161">
                  <c:v>0.695223420647149</c:v>
                </c:pt>
                <c:pt idx="162">
                  <c:v>0.706681766704417</c:v>
                </c:pt>
                <c:pt idx="163">
                  <c:v>0.44992784992785</c:v>
                </c:pt>
                <c:pt idx="164">
                  <c:v>0.587813620071685</c:v>
                </c:pt>
                <c:pt idx="165">
                  <c:v>0.639135254988913</c:v>
                </c:pt>
                <c:pt idx="166">
                  <c:v>0.652973745311663</c:v>
                </c:pt>
                <c:pt idx="167">
                  <c:v>0.6277259397494</c:v>
                </c:pt>
                <c:pt idx="168">
                  <c:v>0.635814336720681</c:v>
                </c:pt>
                <c:pt idx="169">
                  <c:v>0.399491671583534</c:v>
                </c:pt>
                <c:pt idx="170">
                  <c:v>0.614531414531414</c:v>
                </c:pt>
                <c:pt idx="171">
                  <c:v>0.612167832167832</c:v>
                </c:pt>
                <c:pt idx="172">
                  <c:v>0.673343605546995</c:v>
                </c:pt>
                <c:pt idx="173">
                  <c:v>0.618079673135853</c:v>
                </c:pt>
                <c:pt idx="174">
                  <c:v>-1.0</c:v>
                </c:pt>
                <c:pt idx="175">
                  <c:v>0.576876143990238</c:v>
                </c:pt>
                <c:pt idx="176">
                  <c:v>0.579564489112228</c:v>
                </c:pt>
                <c:pt idx="177">
                  <c:v>0.650967506389193</c:v>
                </c:pt>
                <c:pt idx="178">
                  <c:v>0.736363636363636</c:v>
                </c:pt>
                <c:pt idx="179">
                  <c:v>0.700626959247649</c:v>
                </c:pt>
                <c:pt idx="180">
                  <c:v>0.608879492600423</c:v>
                </c:pt>
                <c:pt idx="181">
                  <c:v>0.442687747035573</c:v>
                </c:pt>
                <c:pt idx="182">
                  <c:v>0.654403961796958</c:v>
                </c:pt>
                <c:pt idx="183">
                  <c:v>0.645320855614973</c:v>
                </c:pt>
                <c:pt idx="184">
                  <c:v>0.642847593582888</c:v>
                </c:pt>
                <c:pt idx="185">
                  <c:v>0.623657423657424</c:v>
                </c:pt>
                <c:pt idx="186">
                  <c:v>0.738868773852627</c:v>
                </c:pt>
                <c:pt idx="187">
                  <c:v>-1.0</c:v>
                </c:pt>
                <c:pt idx="188">
                  <c:v>-1.0</c:v>
                </c:pt>
                <c:pt idx="189">
                  <c:v>0.608775008775009</c:v>
                </c:pt>
                <c:pt idx="190">
                  <c:v>0.603891050583657</c:v>
                </c:pt>
                <c:pt idx="191">
                  <c:v>0.636363636363636</c:v>
                </c:pt>
                <c:pt idx="192">
                  <c:v>0.64053651266766</c:v>
                </c:pt>
                <c:pt idx="193">
                  <c:v>0.729391660970608</c:v>
                </c:pt>
                <c:pt idx="194">
                  <c:v>0.693853514906146</c:v>
                </c:pt>
                <c:pt idx="195">
                  <c:v>0.438898228371913</c:v>
                </c:pt>
                <c:pt idx="196">
                  <c:v>0.438746438746439</c:v>
                </c:pt>
                <c:pt idx="197">
                  <c:v>-1.0</c:v>
                </c:pt>
                <c:pt idx="198">
                  <c:v>0.768665377176015</c:v>
                </c:pt>
                <c:pt idx="199">
                  <c:v>0.581618381618382</c:v>
                </c:pt>
                <c:pt idx="200">
                  <c:v>0.584415584415584</c:v>
                </c:pt>
                <c:pt idx="201">
                  <c:v>0.63404834865509</c:v>
                </c:pt>
                <c:pt idx="202">
                  <c:v>0.64101935800049</c:v>
                </c:pt>
                <c:pt idx="203">
                  <c:v>0.644262853251617</c:v>
                </c:pt>
                <c:pt idx="204">
                  <c:v>0.641846002782096</c:v>
                </c:pt>
                <c:pt idx="205">
                  <c:v>0.628992628992629</c:v>
                </c:pt>
                <c:pt idx="206">
                  <c:v>0.629343629343629</c:v>
                </c:pt>
                <c:pt idx="207">
                  <c:v>-1.0</c:v>
                </c:pt>
                <c:pt idx="208">
                  <c:v>-1.0</c:v>
                </c:pt>
                <c:pt idx="209">
                  <c:v>-1.0</c:v>
                </c:pt>
                <c:pt idx="210">
                  <c:v>-1.0</c:v>
                </c:pt>
                <c:pt idx="211">
                  <c:v>0.632933104631218</c:v>
                </c:pt>
                <c:pt idx="212">
                  <c:v>0.63368782161235</c:v>
                </c:pt>
                <c:pt idx="213">
                  <c:v>-1.0</c:v>
                </c:pt>
                <c:pt idx="214">
                  <c:v>0.634710743801653</c:v>
                </c:pt>
                <c:pt idx="215">
                  <c:v>0.396200814111262</c:v>
                </c:pt>
                <c:pt idx="216">
                  <c:v>0.439908393906203</c:v>
                </c:pt>
                <c:pt idx="217">
                  <c:v>-1.0</c:v>
                </c:pt>
                <c:pt idx="218">
                  <c:v>0.562280261175289</c:v>
                </c:pt>
                <c:pt idx="219">
                  <c:v>0.697666934835076</c:v>
                </c:pt>
                <c:pt idx="220">
                  <c:v>0.307104660045836</c:v>
                </c:pt>
                <c:pt idx="221">
                  <c:v>-1.0</c:v>
                </c:pt>
                <c:pt idx="222">
                  <c:v>0.210382513661202</c:v>
                </c:pt>
                <c:pt idx="223">
                  <c:v>0.366863905325444</c:v>
                </c:pt>
                <c:pt idx="224">
                  <c:v>0.255633255633256</c:v>
                </c:pt>
                <c:pt idx="225">
                  <c:v>0.295353535353535</c:v>
                </c:pt>
                <c:pt idx="226">
                  <c:v>-1.0</c:v>
                </c:pt>
                <c:pt idx="227">
                  <c:v>0.321678321678322</c:v>
                </c:pt>
                <c:pt idx="228">
                  <c:v>-1.0</c:v>
                </c:pt>
                <c:pt idx="229">
                  <c:v>0.607019562715765</c:v>
                </c:pt>
                <c:pt idx="230">
                  <c:v>-1.0</c:v>
                </c:pt>
                <c:pt idx="231">
                  <c:v>-1.0</c:v>
                </c:pt>
                <c:pt idx="232">
                  <c:v>-1.0</c:v>
                </c:pt>
                <c:pt idx="233">
                  <c:v>-1.0</c:v>
                </c:pt>
                <c:pt idx="234">
                  <c:v>0.647914438502674</c:v>
                </c:pt>
                <c:pt idx="235">
                  <c:v>0.632372505543237</c:v>
                </c:pt>
                <c:pt idx="236">
                  <c:v>0.738001638001638</c:v>
                </c:pt>
                <c:pt idx="237">
                  <c:v>0.55386735322914</c:v>
                </c:pt>
                <c:pt idx="238">
                  <c:v>0.566387559808612</c:v>
                </c:pt>
                <c:pt idx="239">
                  <c:v>-1.0</c:v>
                </c:pt>
                <c:pt idx="240">
                  <c:v>-1.0</c:v>
                </c:pt>
                <c:pt idx="241">
                  <c:v>0.687006651884701</c:v>
                </c:pt>
                <c:pt idx="242">
                  <c:v>0.636580948931547</c:v>
                </c:pt>
                <c:pt idx="243">
                  <c:v>0.679038909808141</c:v>
                </c:pt>
                <c:pt idx="244">
                  <c:v>0.692387287509239</c:v>
                </c:pt>
                <c:pt idx="245">
                  <c:v>0.675808936825886</c:v>
                </c:pt>
                <c:pt idx="246">
                  <c:v>0.67146792601338</c:v>
                </c:pt>
                <c:pt idx="247">
                  <c:v>0.699736788823648</c:v>
                </c:pt>
                <c:pt idx="248">
                  <c:v>0.552067858340921</c:v>
                </c:pt>
                <c:pt idx="249">
                  <c:v>0.559425837320574</c:v>
                </c:pt>
                <c:pt idx="250">
                  <c:v>0.673407301360057</c:v>
                </c:pt>
                <c:pt idx="251">
                  <c:v>0.697461097461097</c:v>
                </c:pt>
                <c:pt idx="252">
                  <c:v>0.703669724770642</c:v>
                </c:pt>
                <c:pt idx="253">
                  <c:v>0.683175033921303</c:v>
                </c:pt>
                <c:pt idx="254">
                  <c:v>0.54823039555864</c:v>
                </c:pt>
                <c:pt idx="255">
                  <c:v>0.570539291217257</c:v>
                </c:pt>
                <c:pt idx="256">
                  <c:v>0.6088202515523</c:v>
                </c:pt>
                <c:pt idx="257">
                  <c:v>0.611914600550964</c:v>
                </c:pt>
                <c:pt idx="258">
                  <c:v>-1.0</c:v>
                </c:pt>
                <c:pt idx="259">
                  <c:v>-1.0</c:v>
                </c:pt>
                <c:pt idx="260">
                  <c:v>-1.0</c:v>
                </c:pt>
                <c:pt idx="261">
                  <c:v>-1.0</c:v>
                </c:pt>
                <c:pt idx="262">
                  <c:v>0.730976430976431</c:v>
                </c:pt>
                <c:pt idx="263">
                  <c:v>0.703311857613825</c:v>
                </c:pt>
                <c:pt idx="264">
                  <c:v>0.726880031415668</c:v>
                </c:pt>
                <c:pt idx="265">
                  <c:v>-1.0</c:v>
                </c:pt>
                <c:pt idx="266">
                  <c:v>0.578677136816672</c:v>
                </c:pt>
                <c:pt idx="267">
                  <c:v>0.577102078808563</c:v>
                </c:pt>
                <c:pt idx="268">
                  <c:v>0.595097735029475</c:v>
                </c:pt>
                <c:pt idx="269">
                  <c:v>-1.0</c:v>
                </c:pt>
                <c:pt idx="270">
                  <c:v>-1.0</c:v>
                </c:pt>
                <c:pt idx="271">
                  <c:v>-1.0</c:v>
                </c:pt>
                <c:pt idx="272">
                  <c:v>0.723569023569023</c:v>
                </c:pt>
                <c:pt idx="273">
                  <c:v>-1.0</c:v>
                </c:pt>
                <c:pt idx="274">
                  <c:v>0.75412836227443</c:v>
                </c:pt>
                <c:pt idx="275">
                  <c:v>0.747612410304063</c:v>
                </c:pt>
                <c:pt idx="276">
                  <c:v>0.730639730639731</c:v>
                </c:pt>
                <c:pt idx="277">
                  <c:v>0.453209910656719</c:v>
                </c:pt>
                <c:pt idx="278">
                  <c:v>0.571660264618011</c:v>
                </c:pt>
                <c:pt idx="279">
                  <c:v>0.685086155674391</c:v>
                </c:pt>
                <c:pt idx="280">
                  <c:v>0.664167650531287</c:v>
                </c:pt>
                <c:pt idx="281">
                  <c:v>0.728998255715813</c:v>
                </c:pt>
                <c:pt idx="282">
                  <c:v>0.694984326018809</c:v>
                </c:pt>
                <c:pt idx="283">
                  <c:v>0.586031042128603</c:v>
                </c:pt>
                <c:pt idx="284">
                  <c:v>0.686263516219463</c:v>
                </c:pt>
                <c:pt idx="285">
                  <c:v>0.749619095987811</c:v>
                </c:pt>
                <c:pt idx="286">
                  <c:v>0.736768368617684</c:v>
                </c:pt>
                <c:pt idx="287">
                  <c:v>0.645454545454545</c:v>
                </c:pt>
                <c:pt idx="288">
                  <c:v>0.664864864864865</c:v>
                </c:pt>
                <c:pt idx="289">
                  <c:v>0.645745454545454</c:v>
                </c:pt>
                <c:pt idx="290">
                  <c:v>0.637363636363636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micro!$FP$1</c:f>
              <c:strCache>
                <c:ptCount val="1"/>
                <c:pt idx="0">
                  <c:v>"-LD"</c:v>
                </c:pt>
              </c:strCache>
            </c:strRef>
          </c:tx>
          <c:spPr>
            <a:ln w="28575">
              <a:noFill/>
            </a:ln>
          </c:spPr>
          <c:marker>
            <c:symbol val="x"/>
            <c:size val="8"/>
            <c:spPr>
              <a:ln w="19050" cmpd="sng"/>
            </c:spPr>
          </c:marker>
          <c:xVal>
            <c:numRef>
              <c:f>micro!$CI$2:$CI$308</c:f>
              <c:numCache>
                <c:formatCode>mmm\-yy</c:formatCode>
                <c:ptCount val="307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micro!$FP$2:$FP$308</c:f>
              <c:numCache>
                <c:formatCode>General</c:formatCode>
                <c:ptCount val="307"/>
                <c:pt idx="0">
                  <c:v>0.608225108225108</c:v>
                </c:pt>
                <c:pt idx="1">
                  <c:v>-1.0</c:v>
                </c:pt>
                <c:pt idx="2">
                  <c:v>-1.0</c:v>
                </c:pt>
                <c:pt idx="3">
                  <c:v>-1.0</c:v>
                </c:pt>
                <c:pt idx="4">
                  <c:v>-1.0</c:v>
                </c:pt>
                <c:pt idx="5">
                  <c:v>0.392160133444537</c:v>
                </c:pt>
                <c:pt idx="6">
                  <c:v>-1.0</c:v>
                </c:pt>
                <c:pt idx="7">
                  <c:v>-1.0</c:v>
                </c:pt>
                <c:pt idx="8">
                  <c:v>-1.0</c:v>
                </c:pt>
                <c:pt idx="9">
                  <c:v>-1.0</c:v>
                </c:pt>
                <c:pt idx="10">
                  <c:v>-1.0</c:v>
                </c:pt>
                <c:pt idx="11">
                  <c:v>-1.0</c:v>
                </c:pt>
                <c:pt idx="12">
                  <c:v>-1.0</c:v>
                </c:pt>
                <c:pt idx="13">
                  <c:v>-1.0</c:v>
                </c:pt>
                <c:pt idx="14">
                  <c:v>0.343434343434343</c:v>
                </c:pt>
                <c:pt idx="15">
                  <c:v>-1.0</c:v>
                </c:pt>
                <c:pt idx="16">
                  <c:v>-1.0</c:v>
                </c:pt>
                <c:pt idx="17">
                  <c:v>-1.0</c:v>
                </c:pt>
                <c:pt idx="18">
                  <c:v>-1.0</c:v>
                </c:pt>
                <c:pt idx="19">
                  <c:v>-1.0</c:v>
                </c:pt>
                <c:pt idx="20">
                  <c:v>-1.0</c:v>
                </c:pt>
                <c:pt idx="21">
                  <c:v>-1.0</c:v>
                </c:pt>
                <c:pt idx="22">
                  <c:v>-1.0</c:v>
                </c:pt>
                <c:pt idx="23">
                  <c:v>0.485569985569986</c:v>
                </c:pt>
                <c:pt idx="24">
                  <c:v>-1.0</c:v>
                </c:pt>
                <c:pt idx="25">
                  <c:v>-1.0</c:v>
                </c:pt>
                <c:pt idx="26">
                  <c:v>-1.0</c:v>
                </c:pt>
                <c:pt idx="27">
                  <c:v>-1.0</c:v>
                </c:pt>
                <c:pt idx="28">
                  <c:v>-1.0</c:v>
                </c:pt>
                <c:pt idx="29">
                  <c:v>-1.0</c:v>
                </c:pt>
                <c:pt idx="30">
                  <c:v>0.425531914893617</c:v>
                </c:pt>
                <c:pt idx="31">
                  <c:v>-1.0</c:v>
                </c:pt>
                <c:pt idx="32">
                  <c:v>-1.0</c:v>
                </c:pt>
                <c:pt idx="33">
                  <c:v>-1.0</c:v>
                </c:pt>
                <c:pt idx="34">
                  <c:v>-1.0</c:v>
                </c:pt>
                <c:pt idx="35">
                  <c:v>-1.0</c:v>
                </c:pt>
                <c:pt idx="36">
                  <c:v>-1.0</c:v>
                </c:pt>
                <c:pt idx="37">
                  <c:v>-1.0</c:v>
                </c:pt>
                <c:pt idx="38">
                  <c:v>-1.0</c:v>
                </c:pt>
                <c:pt idx="39">
                  <c:v>-1.0</c:v>
                </c:pt>
                <c:pt idx="40">
                  <c:v>-1.0</c:v>
                </c:pt>
                <c:pt idx="41">
                  <c:v>-1.0</c:v>
                </c:pt>
                <c:pt idx="42">
                  <c:v>-1.0</c:v>
                </c:pt>
                <c:pt idx="43">
                  <c:v>0.338772338772339</c:v>
                </c:pt>
                <c:pt idx="44">
                  <c:v>-1.0</c:v>
                </c:pt>
                <c:pt idx="45">
                  <c:v>0.378512396694215</c:v>
                </c:pt>
                <c:pt idx="46">
                  <c:v>-1.0</c:v>
                </c:pt>
                <c:pt idx="47">
                  <c:v>-1.0</c:v>
                </c:pt>
                <c:pt idx="48">
                  <c:v>0.431226765799256</c:v>
                </c:pt>
                <c:pt idx="49">
                  <c:v>-1.0</c:v>
                </c:pt>
                <c:pt idx="50">
                  <c:v>-1.0</c:v>
                </c:pt>
                <c:pt idx="51">
                  <c:v>-1.0</c:v>
                </c:pt>
                <c:pt idx="52">
                  <c:v>-1.0</c:v>
                </c:pt>
                <c:pt idx="53">
                  <c:v>-1.0</c:v>
                </c:pt>
                <c:pt idx="54">
                  <c:v>-1.0</c:v>
                </c:pt>
                <c:pt idx="55">
                  <c:v>-1.0</c:v>
                </c:pt>
                <c:pt idx="56">
                  <c:v>-1.0</c:v>
                </c:pt>
                <c:pt idx="57">
                  <c:v>-1.0</c:v>
                </c:pt>
                <c:pt idx="58">
                  <c:v>-1.0</c:v>
                </c:pt>
                <c:pt idx="59">
                  <c:v>0.353927625772286</c:v>
                </c:pt>
                <c:pt idx="60">
                  <c:v>-1.0</c:v>
                </c:pt>
                <c:pt idx="61">
                  <c:v>0.363636363636364</c:v>
                </c:pt>
                <c:pt idx="62">
                  <c:v>-1.0</c:v>
                </c:pt>
                <c:pt idx="63">
                  <c:v>-1.0</c:v>
                </c:pt>
                <c:pt idx="64">
                  <c:v>-1.0</c:v>
                </c:pt>
                <c:pt idx="65">
                  <c:v>-1.0</c:v>
                </c:pt>
                <c:pt idx="66">
                  <c:v>-1.0</c:v>
                </c:pt>
                <c:pt idx="67">
                  <c:v>-1.0</c:v>
                </c:pt>
                <c:pt idx="68">
                  <c:v>-1.0</c:v>
                </c:pt>
                <c:pt idx="69">
                  <c:v>-1.0</c:v>
                </c:pt>
                <c:pt idx="70">
                  <c:v>0.337662337662338</c:v>
                </c:pt>
                <c:pt idx="71">
                  <c:v>0.33530106257379</c:v>
                </c:pt>
                <c:pt idx="72">
                  <c:v>-1.0</c:v>
                </c:pt>
                <c:pt idx="73">
                  <c:v>-1.0</c:v>
                </c:pt>
                <c:pt idx="74">
                  <c:v>-1.0</c:v>
                </c:pt>
                <c:pt idx="75">
                  <c:v>-1.0</c:v>
                </c:pt>
                <c:pt idx="76">
                  <c:v>-1.0</c:v>
                </c:pt>
                <c:pt idx="77">
                  <c:v>-1.0</c:v>
                </c:pt>
                <c:pt idx="78">
                  <c:v>-1.0</c:v>
                </c:pt>
                <c:pt idx="79">
                  <c:v>-1.0</c:v>
                </c:pt>
                <c:pt idx="80">
                  <c:v>-1.0</c:v>
                </c:pt>
                <c:pt idx="81">
                  <c:v>-1.0</c:v>
                </c:pt>
                <c:pt idx="82">
                  <c:v>0.479926165205353</c:v>
                </c:pt>
                <c:pt idx="83">
                  <c:v>-1.0</c:v>
                </c:pt>
                <c:pt idx="84">
                  <c:v>0.367159971811135</c:v>
                </c:pt>
                <c:pt idx="85">
                  <c:v>0.520958083832335</c:v>
                </c:pt>
                <c:pt idx="86">
                  <c:v>0.336327703916637</c:v>
                </c:pt>
                <c:pt idx="87">
                  <c:v>-1.0</c:v>
                </c:pt>
                <c:pt idx="88">
                  <c:v>-1.0</c:v>
                </c:pt>
                <c:pt idx="89">
                  <c:v>-1.0</c:v>
                </c:pt>
                <c:pt idx="90">
                  <c:v>-1.0</c:v>
                </c:pt>
                <c:pt idx="91">
                  <c:v>-1.0</c:v>
                </c:pt>
                <c:pt idx="92">
                  <c:v>-1.0</c:v>
                </c:pt>
                <c:pt idx="93">
                  <c:v>-1.0</c:v>
                </c:pt>
                <c:pt idx="94">
                  <c:v>-1.0</c:v>
                </c:pt>
                <c:pt idx="95">
                  <c:v>-1.0</c:v>
                </c:pt>
                <c:pt idx="96">
                  <c:v>0.338534599728629</c:v>
                </c:pt>
                <c:pt idx="97">
                  <c:v>-1.0</c:v>
                </c:pt>
                <c:pt idx="98">
                  <c:v>-1.0</c:v>
                </c:pt>
                <c:pt idx="99">
                  <c:v>-1.0</c:v>
                </c:pt>
                <c:pt idx="100">
                  <c:v>-1.0</c:v>
                </c:pt>
                <c:pt idx="101">
                  <c:v>-1.0</c:v>
                </c:pt>
                <c:pt idx="102">
                  <c:v>-1.0</c:v>
                </c:pt>
                <c:pt idx="103">
                  <c:v>-1.0</c:v>
                </c:pt>
                <c:pt idx="104">
                  <c:v>-1.0</c:v>
                </c:pt>
                <c:pt idx="105">
                  <c:v>-1.0</c:v>
                </c:pt>
                <c:pt idx="106">
                  <c:v>-1.0</c:v>
                </c:pt>
                <c:pt idx="107">
                  <c:v>-1.0</c:v>
                </c:pt>
                <c:pt idx="108">
                  <c:v>-1.0</c:v>
                </c:pt>
                <c:pt idx="109">
                  <c:v>-1.0</c:v>
                </c:pt>
                <c:pt idx="110">
                  <c:v>-1.0</c:v>
                </c:pt>
                <c:pt idx="111">
                  <c:v>-1.0</c:v>
                </c:pt>
                <c:pt idx="112">
                  <c:v>-1.0</c:v>
                </c:pt>
                <c:pt idx="113">
                  <c:v>-1.0</c:v>
                </c:pt>
                <c:pt idx="114">
                  <c:v>-1.0</c:v>
                </c:pt>
                <c:pt idx="115">
                  <c:v>0.460307298335467</c:v>
                </c:pt>
                <c:pt idx="116">
                  <c:v>0.564781675017896</c:v>
                </c:pt>
                <c:pt idx="117">
                  <c:v>-1.0</c:v>
                </c:pt>
                <c:pt idx="118">
                  <c:v>-1.0</c:v>
                </c:pt>
                <c:pt idx="119">
                  <c:v>-1.0</c:v>
                </c:pt>
                <c:pt idx="120">
                  <c:v>0.689368258859784</c:v>
                </c:pt>
                <c:pt idx="121">
                  <c:v>0.666245059288537</c:v>
                </c:pt>
                <c:pt idx="122">
                  <c:v>-1.0</c:v>
                </c:pt>
                <c:pt idx="123">
                  <c:v>-1.0</c:v>
                </c:pt>
                <c:pt idx="124">
                  <c:v>-1.0</c:v>
                </c:pt>
                <c:pt idx="125">
                  <c:v>-1.0</c:v>
                </c:pt>
                <c:pt idx="126">
                  <c:v>-1.0</c:v>
                </c:pt>
                <c:pt idx="127">
                  <c:v>-1.0</c:v>
                </c:pt>
                <c:pt idx="128">
                  <c:v>0.662292490118577</c:v>
                </c:pt>
                <c:pt idx="129">
                  <c:v>0.673049074818986</c:v>
                </c:pt>
                <c:pt idx="130">
                  <c:v>-1.0</c:v>
                </c:pt>
                <c:pt idx="131">
                  <c:v>-1.0</c:v>
                </c:pt>
                <c:pt idx="132">
                  <c:v>-1.0</c:v>
                </c:pt>
                <c:pt idx="133">
                  <c:v>-1.0</c:v>
                </c:pt>
                <c:pt idx="134">
                  <c:v>-1.0</c:v>
                </c:pt>
                <c:pt idx="135">
                  <c:v>-1.0</c:v>
                </c:pt>
                <c:pt idx="136">
                  <c:v>0.833286713286713</c:v>
                </c:pt>
                <c:pt idx="137">
                  <c:v>0.868506493506494</c:v>
                </c:pt>
                <c:pt idx="138">
                  <c:v>-1.0</c:v>
                </c:pt>
                <c:pt idx="139">
                  <c:v>-1.0</c:v>
                </c:pt>
                <c:pt idx="140">
                  <c:v>-1.0</c:v>
                </c:pt>
                <c:pt idx="141">
                  <c:v>-1.0</c:v>
                </c:pt>
                <c:pt idx="142">
                  <c:v>-1.0</c:v>
                </c:pt>
                <c:pt idx="143">
                  <c:v>-1.0</c:v>
                </c:pt>
                <c:pt idx="144">
                  <c:v>-1.0</c:v>
                </c:pt>
                <c:pt idx="145">
                  <c:v>-1.0</c:v>
                </c:pt>
                <c:pt idx="146">
                  <c:v>-1.0</c:v>
                </c:pt>
                <c:pt idx="147">
                  <c:v>-1.0</c:v>
                </c:pt>
                <c:pt idx="148">
                  <c:v>-1.0</c:v>
                </c:pt>
                <c:pt idx="149">
                  <c:v>-1.0</c:v>
                </c:pt>
                <c:pt idx="150">
                  <c:v>-1.0</c:v>
                </c:pt>
                <c:pt idx="151">
                  <c:v>-1.0</c:v>
                </c:pt>
                <c:pt idx="152">
                  <c:v>-1.0</c:v>
                </c:pt>
                <c:pt idx="153">
                  <c:v>-1.0</c:v>
                </c:pt>
                <c:pt idx="154">
                  <c:v>-1.0</c:v>
                </c:pt>
                <c:pt idx="155">
                  <c:v>-1.0</c:v>
                </c:pt>
                <c:pt idx="156">
                  <c:v>-1.0</c:v>
                </c:pt>
                <c:pt idx="157">
                  <c:v>-1.0</c:v>
                </c:pt>
                <c:pt idx="158">
                  <c:v>0.735636363636364</c:v>
                </c:pt>
                <c:pt idx="159">
                  <c:v>-1.0</c:v>
                </c:pt>
                <c:pt idx="160">
                  <c:v>-1.0</c:v>
                </c:pt>
                <c:pt idx="161">
                  <c:v>-1.0</c:v>
                </c:pt>
                <c:pt idx="162">
                  <c:v>-1.0</c:v>
                </c:pt>
                <c:pt idx="163">
                  <c:v>-1.0</c:v>
                </c:pt>
                <c:pt idx="164">
                  <c:v>-1.0</c:v>
                </c:pt>
                <c:pt idx="165">
                  <c:v>-1.0</c:v>
                </c:pt>
                <c:pt idx="166">
                  <c:v>-1.0</c:v>
                </c:pt>
                <c:pt idx="167">
                  <c:v>-1.0</c:v>
                </c:pt>
                <c:pt idx="168">
                  <c:v>-1.0</c:v>
                </c:pt>
                <c:pt idx="169">
                  <c:v>-1.0</c:v>
                </c:pt>
                <c:pt idx="170">
                  <c:v>-1.0</c:v>
                </c:pt>
                <c:pt idx="171">
                  <c:v>-1.0</c:v>
                </c:pt>
                <c:pt idx="172">
                  <c:v>-1.0</c:v>
                </c:pt>
                <c:pt idx="173">
                  <c:v>-1.0</c:v>
                </c:pt>
                <c:pt idx="174">
                  <c:v>0.626083450917154</c:v>
                </c:pt>
                <c:pt idx="175">
                  <c:v>-1.0</c:v>
                </c:pt>
                <c:pt idx="176">
                  <c:v>-1.0</c:v>
                </c:pt>
                <c:pt idx="177">
                  <c:v>-1.0</c:v>
                </c:pt>
                <c:pt idx="178">
                  <c:v>-1.0</c:v>
                </c:pt>
                <c:pt idx="179">
                  <c:v>-1.0</c:v>
                </c:pt>
                <c:pt idx="180">
                  <c:v>-1.0</c:v>
                </c:pt>
                <c:pt idx="181">
                  <c:v>-1.0</c:v>
                </c:pt>
                <c:pt idx="182">
                  <c:v>-1.0</c:v>
                </c:pt>
                <c:pt idx="183">
                  <c:v>-1.0</c:v>
                </c:pt>
                <c:pt idx="184">
                  <c:v>-1.0</c:v>
                </c:pt>
                <c:pt idx="185">
                  <c:v>-1.0</c:v>
                </c:pt>
                <c:pt idx="186">
                  <c:v>-1.0</c:v>
                </c:pt>
                <c:pt idx="187">
                  <c:v>0.735217723453017</c:v>
                </c:pt>
                <c:pt idx="188">
                  <c:v>0.707320997586484</c:v>
                </c:pt>
                <c:pt idx="189">
                  <c:v>-1.0</c:v>
                </c:pt>
                <c:pt idx="190">
                  <c:v>-1.0</c:v>
                </c:pt>
                <c:pt idx="191">
                  <c:v>-1.0</c:v>
                </c:pt>
                <c:pt idx="192">
                  <c:v>-1.0</c:v>
                </c:pt>
                <c:pt idx="193">
                  <c:v>-1.0</c:v>
                </c:pt>
                <c:pt idx="194">
                  <c:v>-1.0</c:v>
                </c:pt>
                <c:pt idx="195">
                  <c:v>-1.0</c:v>
                </c:pt>
                <c:pt idx="196">
                  <c:v>-1.0</c:v>
                </c:pt>
                <c:pt idx="197">
                  <c:v>0.779275808936826</c:v>
                </c:pt>
                <c:pt idx="198">
                  <c:v>-1.0</c:v>
                </c:pt>
                <c:pt idx="199">
                  <c:v>-1.0</c:v>
                </c:pt>
                <c:pt idx="200">
                  <c:v>-1.0</c:v>
                </c:pt>
                <c:pt idx="201">
                  <c:v>-1.0</c:v>
                </c:pt>
                <c:pt idx="202">
                  <c:v>-1.0</c:v>
                </c:pt>
                <c:pt idx="203">
                  <c:v>-1.0</c:v>
                </c:pt>
                <c:pt idx="204">
                  <c:v>-1.0</c:v>
                </c:pt>
                <c:pt idx="205">
                  <c:v>-1.0</c:v>
                </c:pt>
                <c:pt idx="206">
                  <c:v>-1.0</c:v>
                </c:pt>
                <c:pt idx="207">
                  <c:v>0.691788856304985</c:v>
                </c:pt>
                <c:pt idx="208">
                  <c:v>0.700654545454545</c:v>
                </c:pt>
                <c:pt idx="209">
                  <c:v>0.757050823192555</c:v>
                </c:pt>
                <c:pt idx="210">
                  <c:v>0.809448818897638</c:v>
                </c:pt>
                <c:pt idx="211">
                  <c:v>-1.0</c:v>
                </c:pt>
                <c:pt idx="212">
                  <c:v>-1.0</c:v>
                </c:pt>
                <c:pt idx="213">
                  <c:v>0.833950120675784</c:v>
                </c:pt>
                <c:pt idx="214">
                  <c:v>-1.0</c:v>
                </c:pt>
                <c:pt idx="215">
                  <c:v>-1.0</c:v>
                </c:pt>
                <c:pt idx="216">
                  <c:v>-1.0</c:v>
                </c:pt>
                <c:pt idx="217">
                  <c:v>0.430479754665003</c:v>
                </c:pt>
                <c:pt idx="218">
                  <c:v>-1.0</c:v>
                </c:pt>
                <c:pt idx="219">
                  <c:v>-1.0</c:v>
                </c:pt>
                <c:pt idx="220">
                  <c:v>-1.0</c:v>
                </c:pt>
                <c:pt idx="221">
                  <c:v>0.43646694214876</c:v>
                </c:pt>
                <c:pt idx="222">
                  <c:v>-1.0</c:v>
                </c:pt>
                <c:pt idx="223">
                  <c:v>-1.0</c:v>
                </c:pt>
                <c:pt idx="224">
                  <c:v>-1.0</c:v>
                </c:pt>
                <c:pt idx="225">
                  <c:v>-1.0</c:v>
                </c:pt>
                <c:pt idx="226">
                  <c:v>0.342177758445701</c:v>
                </c:pt>
                <c:pt idx="227">
                  <c:v>-1.0</c:v>
                </c:pt>
                <c:pt idx="228">
                  <c:v>0.525014423473172</c:v>
                </c:pt>
                <c:pt idx="229">
                  <c:v>-1.0</c:v>
                </c:pt>
                <c:pt idx="230">
                  <c:v>0.67193098871931</c:v>
                </c:pt>
                <c:pt idx="231">
                  <c:v>0.761018181818182</c:v>
                </c:pt>
                <c:pt idx="232">
                  <c:v>0.697067448680352</c:v>
                </c:pt>
                <c:pt idx="233">
                  <c:v>0.599954529214979</c:v>
                </c:pt>
                <c:pt idx="234">
                  <c:v>-1.0</c:v>
                </c:pt>
                <c:pt idx="235">
                  <c:v>-1.0</c:v>
                </c:pt>
                <c:pt idx="236">
                  <c:v>-1.0</c:v>
                </c:pt>
                <c:pt idx="237">
                  <c:v>-1.0</c:v>
                </c:pt>
                <c:pt idx="238">
                  <c:v>-1.0</c:v>
                </c:pt>
                <c:pt idx="239">
                  <c:v>0.591210114388922</c:v>
                </c:pt>
                <c:pt idx="240">
                  <c:v>0.567493112947658</c:v>
                </c:pt>
                <c:pt idx="241">
                  <c:v>-1.0</c:v>
                </c:pt>
                <c:pt idx="242">
                  <c:v>-1.0</c:v>
                </c:pt>
                <c:pt idx="243">
                  <c:v>-1.0</c:v>
                </c:pt>
                <c:pt idx="244">
                  <c:v>-1.0</c:v>
                </c:pt>
                <c:pt idx="245">
                  <c:v>-1.0</c:v>
                </c:pt>
                <c:pt idx="246">
                  <c:v>-1.0</c:v>
                </c:pt>
                <c:pt idx="247">
                  <c:v>-1.0</c:v>
                </c:pt>
                <c:pt idx="248">
                  <c:v>-1.0</c:v>
                </c:pt>
                <c:pt idx="249">
                  <c:v>-1.0</c:v>
                </c:pt>
                <c:pt idx="250">
                  <c:v>-1.0</c:v>
                </c:pt>
                <c:pt idx="251">
                  <c:v>-1.0</c:v>
                </c:pt>
                <c:pt idx="252">
                  <c:v>-1.0</c:v>
                </c:pt>
                <c:pt idx="253">
                  <c:v>-1.0</c:v>
                </c:pt>
                <c:pt idx="254">
                  <c:v>-1.0</c:v>
                </c:pt>
                <c:pt idx="255">
                  <c:v>-1.0</c:v>
                </c:pt>
                <c:pt idx="256">
                  <c:v>-1.0</c:v>
                </c:pt>
                <c:pt idx="257">
                  <c:v>-1.0</c:v>
                </c:pt>
                <c:pt idx="258">
                  <c:v>0.815329768270945</c:v>
                </c:pt>
                <c:pt idx="259">
                  <c:v>0.81283422459893</c:v>
                </c:pt>
                <c:pt idx="260">
                  <c:v>0.657010785824345</c:v>
                </c:pt>
                <c:pt idx="261">
                  <c:v>0.695804195804196</c:v>
                </c:pt>
                <c:pt idx="262">
                  <c:v>-1.0</c:v>
                </c:pt>
                <c:pt idx="263">
                  <c:v>-1.0</c:v>
                </c:pt>
                <c:pt idx="264">
                  <c:v>-1.0</c:v>
                </c:pt>
                <c:pt idx="265">
                  <c:v>0.534593244270664</c:v>
                </c:pt>
                <c:pt idx="266">
                  <c:v>-1.0</c:v>
                </c:pt>
                <c:pt idx="267">
                  <c:v>-1.0</c:v>
                </c:pt>
                <c:pt idx="268">
                  <c:v>-1.0</c:v>
                </c:pt>
                <c:pt idx="269">
                  <c:v>0.740031897926635</c:v>
                </c:pt>
                <c:pt idx="270">
                  <c:v>0.817985893416928</c:v>
                </c:pt>
                <c:pt idx="271">
                  <c:v>0.814671101256467</c:v>
                </c:pt>
                <c:pt idx="272">
                  <c:v>-1.0</c:v>
                </c:pt>
                <c:pt idx="273">
                  <c:v>0.626645768025078</c:v>
                </c:pt>
                <c:pt idx="274">
                  <c:v>-1.0</c:v>
                </c:pt>
                <c:pt idx="275">
                  <c:v>-1.0</c:v>
                </c:pt>
                <c:pt idx="276">
                  <c:v>-1.0</c:v>
                </c:pt>
                <c:pt idx="277">
                  <c:v>-1.0</c:v>
                </c:pt>
                <c:pt idx="278">
                  <c:v>-1.0</c:v>
                </c:pt>
                <c:pt idx="279">
                  <c:v>-1.0</c:v>
                </c:pt>
                <c:pt idx="280">
                  <c:v>-1.0</c:v>
                </c:pt>
                <c:pt idx="281">
                  <c:v>-1.0</c:v>
                </c:pt>
                <c:pt idx="282">
                  <c:v>-1.0</c:v>
                </c:pt>
                <c:pt idx="283">
                  <c:v>-1.0</c:v>
                </c:pt>
                <c:pt idx="284">
                  <c:v>-1.0</c:v>
                </c:pt>
                <c:pt idx="285">
                  <c:v>-1.0</c:v>
                </c:pt>
                <c:pt idx="286">
                  <c:v>-1.0</c:v>
                </c:pt>
                <c:pt idx="287">
                  <c:v>-1.0</c:v>
                </c:pt>
                <c:pt idx="288">
                  <c:v>-1.0</c:v>
                </c:pt>
                <c:pt idx="289">
                  <c:v>-1.0</c:v>
                </c:pt>
                <c:pt idx="290">
                  <c:v>-1.0</c:v>
                </c:pt>
              </c:numCache>
            </c:numRef>
          </c:yVal>
          <c:smooth val="0"/>
        </c:ser>
        <c:ser>
          <c:idx val="2"/>
          <c:order val="2"/>
          <c:spPr>
            <a:ln w="57150" cmpd="sng">
              <a:solidFill>
                <a:srgbClr val="990000"/>
              </a:solidFill>
            </a:ln>
          </c:spPr>
          <c:marker>
            <c:symbol val="none"/>
          </c:marker>
          <c:xVal>
            <c:numRef>
              <c:f>micro!$JJ$28:$JJ$37</c:f>
              <c:numCache>
                <c:formatCode>mmm\-yy</c:formatCode>
                <c:ptCount val="10"/>
                <c:pt idx="0">
                  <c:v>37955.0</c:v>
                </c:pt>
                <c:pt idx="1">
                  <c:v>37986.0</c:v>
                </c:pt>
                <c:pt idx="2">
                  <c:v>38168.0</c:v>
                </c:pt>
                <c:pt idx="3">
                  <c:v>38352.0</c:v>
                </c:pt>
                <c:pt idx="4">
                  <c:v>38533.0</c:v>
                </c:pt>
                <c:pt idx="5">
                  <c:v>38717.0</c:v>
                </c:pt>
                <c:pt idx="6">
                  <c:v>38898.0</c:v>
                </c:pt>
                <c:pt idx="7">
                  <c:v>39082.0</c:v>
                </c:pt>
                <c:pt idx="8">
                  <c:v>39263.0</c:v>
                </c:pt>
                <c:pt idx="9">
                  <c:v>39416.0</c:v>
                </c:pt>
              </c:numCache>
            </c:numRef>
          </c:xVal>
          <c:yVal>
            <c:numRef>
              <c:f>micro!$JK$28:$JK$37</c:f>
              <c:numCache>
                <c:formatCode>General</c:formatCode>
                <c:ptCount val="10"/>
                <c:pt idx="0">
                  <c:v>0.346313141148922</c:v>
                </c:pt>
                <c:pt idx="1">
                  <c:v>0.368032087014951</c:v>
                </c:pt>
                <c:pt idx="2">
                  <c:v>0.393529661943877</c:v>
                </c:pt>
                <c:pt idx="3">
                  <c:v>0.47012179606148</c:v>
                </c:pt>
                <c:pt idx="4">
                  <c:v>0.577024941351844</c:v>
                </c:pt>
                <c:pt idx="5">
                  <c:v>0.634939933480814</c:v>
                </c:pt>
                <c:pt idx="6">
                  <c:v>0.643597169810745</c:v>
                </c:pt>
                <c:pt idx="7">
                  <c:v>0.580919649069868</c:v>
                </c:pt>
                <c:pt idx="8">
                  <c:v>0.672184405670154</c:v>
                </c:pt>
                <c:pt idx="9">
                  <c:v>0.672184405670154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3851848"/>
        <c:axId val="673847624"/>
      </c:scatterChart>
      <c:valAx>
        <c:axId val="673851848"/>
        <c:scaling>
          <c:orientation val="minMax"/>
          <c:max val="39430.0"/>
          <c:min val="37925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Time</a:t>
                </a:r>
              </a:p>
            </c:rich>
          </c:tx>
          <c:layout>
            <c:manualLayout>
              <c:xMode val="edge"/>
              <c:yMode val="edge"/>
              <c:x val="0.500227909011374"/>
              <c:y val="0.908333697871099"/>
            </c:manualLayout>
          </c:layout>
          <c:overlay val="0"/>
        </c:title>
        <c:numFmt formatCode="mmm\-yy" sourceLinked="1"/>
        <c:majorTickMark val="out"/>
        <c:minorTickMark val="none"/>
        <c:tickLblPos val="nextTo"/>
        <c:crossAx val="673847624"/>
        <c:crosses val="autoZero"/>
        <c:crossBetween val="midCat"/>
        <c:majorUnit val="500.0"/>
      </c:valAx>
      <c:valAx>
        <c:axId val="673847624"/>
        <c:scaling>
          <c:orientation val="minMax"/>
          <c:max val="1.0"/>
          <c:min val="0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Energy Proportionatliy</a:t>
                </a:r>
              </a:p>
            </c:rich>
          </c:tx>
          <c:layout>
            <c:manualLayout>
              <c:xMode val="edge"/>
              <c:yMode val="edge"/>
              <c:x val="0.000370133231615944"/>
              <c:y val="0.079090551181102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673851848"/>
        <c:crosses val="autoZero"/>
        <c:crossBetween val="midCat"/>
        <c:majorUnit val="0.2"/>
      </c:valAx>
    </c:plotArea>
    <c:legend>
      <c:legendPos val="r"/>
      <c:layout>
        <c:manualLayout>
          <c:xMode val="edge"/>
          <c:yMode val="edge"/>
          <c:x val="0.194893469198703"/>
          <c:y val="0.0685284339457568"/>
          <c:w val="0.207261592300962"/>
          <c:h val="0.156367745698454"/>
        </c:manualLayout>
      </c:layout>
      <c:overlay val="0"/>
      <c:spPr>
        <a:solidFill>
          <a:schemeClr val="bg1"/>
        </a:solidFill>
        <a:ln w="6350" cmpd="sng">
          <a:solidFill>
            <a:schemeClr val="tx1">
              <a:lumMod val="50000"/>
              <a:lumOff val="50000"/>
            </a:schemeClr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700569435741"/>
          <c:y val="0.0406119610570236"/>
          <c:w val="0.771895485382666"/>
          <c:h val="0.757570992082179"/>
        </c:manualLayout>
      </c:layout>
      <c:scatterChart>
        <c:scatterStyle val="lineMarker"/>
        <c:varyColors val="0"/>
        <c:ser>
          <c:idx val="11"/>
          <c:order val="0"/>
          <c:tx>
            <c:strRef>
              <c:f>micro!$DM$2</c:f>
              <c:strCache>
                <c:ptCount val="1"/>
                <c:pt idx="0">
                  <c:v>LOW(&lt;50)</c:v>
                </c:pt>
              </c:strCache>
            </c:strRef>
          </c:tx>
          <c:spPr>
            <a:ln w="19050" cmpd="sng"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micro!$DN$1:$DX$1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micro!$DN$2:$DX$2</c:f>
              <c:numCache>
                <c:formatCode>General</c:formatCode>
                <c:ptCount val="11"/>
                <c:pt idx="0">
                  <c:v>0.0</c:v>
                </c:pt>
                <c:pt idx="1">
                  <c:v>0.0722037453178733</c:v>
                </c:pt>
                <c:pt idx="2">
                  <c:v>0.138454162961246</c:v>
                </c:pt>
                <c:pt idx="3">
                  <c:v>0.201304596322176</c:v>
                </c:pt>
                <c:pt idx="4">
                  <c:v>0.262394888039078</c:v>
                </c:pt>
                <c:pt idx="5">
                  <c:v>0.320201076941518</c:v>
                </c:pt>
                <c:pt idx="6">
                  <c:v>0.37646910794243</c:v>
                </c:pt>
                <c:pt idx="7">
                  <c:v>0.43273790393865</c:v>
                </c:pt>
                <c:pt idx="8">
                  <c:v>0.489143843166986</c:v>
                </c:pt>
                <c:pt idx="9">
                  <c:v>0.542592342105873</c:v>
                </c:pt>
                <c:pt idx="10">
                  <c:v>0.592122131055704</c:v>
                </c:pt>
              </c:numCache>
            </c:numRef>
          </c:yVal>
          <c:smooth val="0"/>
        </c:ser>
        <c:ser>
          <c:idx val="10"/>
          <c:order val="1"/>
          <c:tx>
            <c:strRef>
              <c:f>micro!$DM$3</c:f>
              <c:strCache>
                <c:ptCount val="1"/>
                <c:pt idx="0">
                  <c:v>MID(50-75)</c:v>
                </c:pt>
              </c:strCache>
            </c:strRef>
          </c:tx>
          <c:spPr>
            <a:ln w="19050" cmpd="sng">
              <a:solidFill>
                <a:schemeClr val="accent3">
                  <a:lumMod val="75000"/>
                </a:schemeClr>
              </a:solidFill>
              <a:prstDash val="lgDash"/>
            </a:ln>
          </c:spPr>
          <c:marker>
            <c:symbol val="none"/>
          </c:marker>
          <c:xVal>
            <c:numRef>
              <c:f>micro!$DN$1:$DX$1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micro!$DN$3:$DX$3</c:f>
              <c:numCache>
                <c:formatCode>General</c:formatCode>
                <c:ptCount val="11"/>
                <c:pt idx="0">
                  <c:v>0.0</c:v>
                </c:pt>
                <c:pt idx="1">
                  <c:v>0.0326029230486083</c:v>
                </c:pt>
                <c:pt idx="2">
                  <c:v>0.0661842578947903</c:v>
                </c:pt>
                <c:pt idx="3">
                  <c:v>0.0990446543184303</c:v>
                </c:pt>
                <c:pt idx="4">
                  <c:v>0.134497236706303</c:v>
                </c:pt>
                <c:pt idx="5">
                  <c:v>0.175127526590109</c:v>
                </c:pt>
                <c:pt idx="6">
                  <c:v>0.220635156931813</c:v>
                </c:pt>
                <c:pt idx="7">
                  <c:v>0.269680112249262</c:v>
                </c:pt>
                <c:pt idx="8">
                  <c:v>0.321876816955903</c:v>
                </c:pt>
                <c:pt idx="9">
                  <c:v>0.36577099585043</c:v>
                </c:pt>
                <c:pt idx="10">
                  <c:v>0.325691233324095</c:v>
                </c:pt>
              </c:numCache>
            </c:numRef>
          </c:yVal>
          <c:smooth val="0"/>
        </c:ser>
        <c:ser>
          <c:idx val="9"/>
          <c:order val="2"/>
          <c:tx>
            <c:strRef>
              <c:f>micro!$DM$4</c:f>
              <c:strCache>
                <c:ptCount val="1"/>
                <c:pt idx="0">
                  <c:v>HIGH(75+)</c:v>
                </c:pt>
              </c:strCache>
            </c:strRef>
          </c:tx>
          <c:spPr>
            <a:ln w="19050" cmpd="sng">
              <a:solidFill>
                <a:schemeClr val="accent2"/>
              </a:solidFill>
              <a:prstDash val="sysDash"/>
            </a:ln>
          </c:spPr>
          <c:marker>
            <c:symbol val="none"/>
          </c:marker>
          <c:xVal>
            <c:numRef>
              <c:f>micro!$DN$1:$DX$1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micro!$DN$4:$DX$4</c:f>
              <c:numCache>
                <c:formatCode>General</c:formatCode>
                <c:ptCount val="11"/>
                <c:pt idx="0">
                  <c:v>0.0</c:v>
                </c:pt>
                <c:pt idx="1">
                  <c:v>0.0186214382984853</c:v>
                </c:pt>
                <c:pt idx="2">
                  <c:v>0.0223917515874142</c:v>
                </c:pt>
                <c:pt idx="3">
                  <c:v>0.0278639352843693</c:v>
                </c:pt>
                <c:pt idx="4">
                  <c:v>0.0359035384247608</c:v>
                </c:pt>
                <c:pt idx="5">
                  <c:v>0.0620129020265273</c:v>
                </c:pt>
                <c:pt idx="6">
                  <c:v>0.0988718091560939</c:v>
                </c:pt>
                <c:pt idx="7">
                  <c:v>0.143827950443104</c:v>
                </c:pt>
                <c:pt idx="8">
                  <c:v>0.196412659782869</c:v>
                </c:pt>
                <c:pt idx="9">
                  <c:v>0.241902223923846</c:v>
                </c:pt>
                <c:pt idx="10">
                  <c:v>0.241127615673031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3750984"/>
        <c:axId val="673730952"/>
      </c:scatterChart>
      <c:valAx>
        <c:axId val="673750984"/>
        <c:scaling>
          <c:orientation val="minMax"/>
          <c:max val="1.0"/>
          <c:min val="0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673730952"/>
        <c:crosses val="autoZero"/>
        <c:crossBetween val="midCat"/>
        <c:majorUnit val="0.2"/>
      </c:valAx>
      <c:valAx>
        <c:axId val="673730952"/>
        <c:scaling>
          <c:orientation val="minMax"/>
          <c:min val="0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Proportionatliy Gap</a:t>
                </a:r>
              </a:p>
            </c:rich>
          </c:tx>
          <c:layout>
            <c:manualLayout>
              <c:xMode val="edge"/>
              <c:yMode val="edge"/>
              <c:x val="0.00166825600087186"/>
              <c:y val="0.15422702867535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673750984"/>
        <c:crosses val="autoZero"/>
        <c:crossBetween val="midCat"/>
        <c:majorUnit val="0.2"/>
      </c:valAx>
    </c:plotArea>
    <c:legend>
      <c:legendPos val="t"/>
      <c:layout>
        <c:manualLayout>
          <c:xMode val="edge"/>
          <c:yMode val="edge"/>
          <c:x val="0.626430008748906"/>
          <c:y val="0.0584144645340751"/>
          <c:w val="0.306819116360455"/>
          <c:h val="0.309410927250227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949475065617"/>
          <c:y val="0.0361111111111111"/>
          <c:w val="0.674064413823272"/>
          <c:h val="0.729592738407699"/>
        </c:manualLayout>
      </c:layout>
      <c:scatterChart>
        <c:scatterStyle val="lineMarker"/>
        <c:varyColors val="0"/>
        <c:ser>
          <c:idx val="0"/>
          <c:order val="0"/>
          <c:tx>
            <c:v>Efficiency @ 100% Load</c:v>
          </c:tx>
          <c:spPr>
            <a:ln w="28575">
              <a:noFill/>
            </a:ln>
          </c:spPr>
          <c:marker>
            <c:symbol val="square"/>
            <c:size val="7"/>
            <c:spPr>
              <a:noFill/>
              <a:ln w="12700" cmpd="sng"/>
            </c:spPr>
          </c:marker>
          <c:xVal>
            <c:numRef>
              <c:f>micro!$CI$2:$CI$312</c:f>
              <c:numCache>
                <c:formatCode>mmm\-yy</c:formatCode>
                <c:ptCount val="311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micro!$AD$2:$AD$312</c:f>
              <c:numCache>
                <c:formatCode>General</c:formatCode>
                <c:ptCount val="311"/>
                <c:pt idx="0">
                  <c:v>122.0</c:v>
                </c:pt>
                <c:pt idx="1">
                  <c:v>347.0</c:v>
                </c:pt>
                <c:pt idx="2">
                  <c:v>562.0</c:v>
                </c:pt>
                <c:pt idx="3">
                  <c:v>602.0</c:v>
                </c:pt>
                <c:pt idx="4">
                  <c:v>776.0</c:v>
                </c:pt>
                <c:pt idx="5">
                  <c:v>725.0</c:v>
                </c:pt>
                <c:pt idx="6">
                  <c:v>799.0</c:v>
                </c:pt>
                <c:pt idx="7">
                  <c:v>929.0</c:v>
                </c:pt>
                <c:pt idx="8">
                  <c:v>1073.0</c:v>
                </c:pt>
                <c:pt idx="9">
                  <c:v>1091.0</c:v>
                </c:pt>
                <c:pt idx="10">
                  <c:v>1105.0</c:v>
                </c:pt>
                <c:pt idx="11">
                  <c:v>1144.0</c:v>
                </c:pt>
                <c:pt idx="12">
                  <c:v>1146.0</c:v>
                </c:pt>
                <c:pt idx="13">
                  <c:v>1230.0</c:v>
                </c:pt>
                <c:pt idx="14">
                  <c:v>523.0</c:v>
                </c:pt>
                <c:pt idx="15">
                  <c:v>657.0</c:v>
                </c:pt>
                <c:pt idx="16">
                  <c:v>706.0</c:v>
                </c:pt>
                <c:pt idx="17">
                  <c:v>737.0</c:v>
                </c:pt>
                <c:pt idx="18">
                  <c:v>736.0</c:v>
                </c:pt>
                <c:pt idx="19">
                  <c:v>766.0</c:v>
                </c:pt>
                <c:pt idx="20">
                  <c:v>1164.0</c:v>
                </c:pt>
                <c:pt idx="21">
                  <c:v>1172.0</c:v>
                </c:pt>
                <c:pt idx="22">
                  <c:v>1329.0</c:v>
                </c:pt>
                <c:pt idx="23">
                  <c:v>1283.0</c:v>
                </c:pt>
                <c:pt idx="24">
                  <c:v>1475.0</c:v>
                </c:pt>
                <c:pt idx="25">
                  <c:v>1586.0</c:v>
                </c:pt>
                <c:pt idx="26">
                  <c:v>1453.0</c:v>
                </c:pt>
                <c:pt idx="27">
                  <c:v>1487.0</c:v>
                </c:pt>
                <c:pt idx="28">
                  <c:v>1494.0</c:v>
                </c:pt>
                <c:pt idx="29">
                  <c:v>1610.0</c:v>
                </c:pt>
                <c:pt idx="30">
                  <c:v>1129.0</c:v>
                </c:pt>
                <c:pt idx="31">
                  <c:v>745.0</c:v>
                </c:pt>
                <c:pt idx="32">
                  <c:v>1061.0</c:v>
                </c:pt>
                <c:pt idx="33">
                  <c:v>1104.0</c:v>
                </c:pt>
                <c:pt idx="34">
                  <c:v>1211.0</c:v>
                </c:pt>
                <c:pt idx="35">
                  <c:v>1190.0</c:v>
                </c:pt>
                <c:pt idx="36">
                  <c:v>1406.0</c:v>
                </c:pt>
                <c:pt idx="37">
                  <c:v>1744.0</c:v>
                </c:pt>
                <c:pt idx="38">
                  <c:v>1252.0</c:v>
                </c:pt>
                <c:pt idx="39">
                  <c:v>1653.0</c:v>
                </c:pt>
                <c:pt idx="40">
                  <c:v>1426.0</c:v>
                </c:pt>
                <c:pt idx="41">
                  <c:v>1483.0</c:v>
                </c:pt>
                <c:pt idx="42">
                  <c:v>1509.0</c:v>
                </c:pt>
                <c:pt idx="43">
                  <c:v>1290.0</c:v>
                </c:pt>
                <c:pt idx="44">
                  <c:v>1294.0</c:v>
                </c:pt>
                <c:pt idx="45">
                  <c:v>1332.0</c:v>
                </c:pt>
                <c:pt idx="46">
                  <c:v>1610.0</c:v>
                </c:pt>
                <c:pt idx="47">
                  <c:v>1601.0</c:v>
                </c:pt>
                <c:pt idx="48">
                  <c:v>1146.0</c:v>
                </c:pt>
                <c:pt idx="49">
                  <c:v>1605.0</c:v>
                </c:pt>
                <c:pt idx="50">
                  <c:v>1780.0</c:v>
                </c:pt>
                <c:pt idx="51">
                  <c:v>806.0</c:v>
                </c:pt>
                <c:pt idx="52">
                  <c:v>961.0</c:v>
                </c:pt>
                <c:pt idx="53">
                  <c:v>1146.0</c:v>
                </c:pt>
                <c:pt idx="54">
                  <c:v>1271.0</c:v>
                </c:pt>
                <c:pt idx="55">
                  <c:v>1284.0</c:v>
                </c:pt>
                <c:pt idx="56">
                  <c:v>1592.0</c:v>
                </c:pt>
                <c:pt idx="57">
                  <c:v>1615.0</c:v>
                </c:pt>
                <c:pt idx="58">
                  <c:v>1196.0</c:v>
                </c:pt>
                <c:pt idx="59">
                  <c:v>1327.0</c:v>
                </c:pt>
                <c:pt idx="60">
                  <c:v>1330.0</c:v>
                </c:pt>
                <c:pt idx="61">
                  <c:v>1406.0</c:v>
                </c:pt>
                <c:pt idx="62">
                  <c:v>820.0</c:v>
                </c:pt>
                <c:pt idx="63">
                  <c:v>1258.0</c:v>
                </c:pt>
                <c:pt idx="64">
                  <c:v>1282.0</c:v>
                </c:pt>
                <c:pt idx="65">
                  <c:v>1398.0</c:v>
                </c:pt>
                <c:pt idx="66">
                  <c:v>1369.0</c:v>
                </c:pt>
                <c:pt idx="67">
                  <c:v>1339.0</c:v>
                </c:pt>
                <c:pt idx="68">
                  <c:v>1653.0</c:v>
                </c:pt>
                <c:pt idx="69">
                  <c:v>1083.0</c:v>
                </c:pt>
                <c:pt idx="70">
                  <c:v>1415.0</c:v>
                </c:pt>
                <c:pt idx="71">
                  <c:v>1408.0</c:v>
                </c:pt>
                <c:pt idx="72">
                  <c:v>1390.0</c:v>
                </c:pt>
                <c:pt idx="73">
                  <c:v>1389.0</c:v>
                </c:pt>
                <c:pt idx="74">
                  <c:v>1478.0</c:v>
                </c:pt>
                <c:pt idx="75">
                  <c:v>1477.0</c:v>
                </c:pt>
                <c:pt idx="76">
                  <c:v>1799.0</c:v>
                </c:pt>
                <c:pt idx="77">
                  <c:v>1808.0</c:v>
                </c:pt>
                <c:pt idx="78">
                  <c:v>1999.0</c:v>
                </c:pt>
                <c:pt idx="79">
                  <c:v>1997.0</c:v>
                </c:pt>
                <c:pt idx="80">
                  <c:v>2287.0</c:v>
                </c:pt>
                <c:pt idx="81">
                  <c:v>2586.0</c:v>
                </c:pt>
                <c:pt idx="82">
                  <c:v>68.1</c:v>
                </c:pt>
                <c:pt idx="83">
                  <c:v>402.0</c:v>
                </c:pt>
                <c:pt idx="84">
                  <c:v>616.0</c:v>
                </c:pt>
                <c:pt idx="85">
                  <c:v>684.0</c:v>
                </c:pt>
                <c:pt idx="86">
                  <c:v>1214.0</c:v>
                </c:pt>
                <c:pt idx="87">
                  <c:v>2172.0</c:v>
                </c:pt>
                <c:pt idx="88">
                  <c:v>2544.0</c:v>
                </c:pt>
                <c:pt idx="89">
                  <c:v>777.0</c:v>
                </c:pt>
                <c:pt idx="90">
                  <c:v>856.0</c:v>
                </c:pt>
                <c:pt idx="91">
                  <c:v>1989.0</c:v>
                </c:pt>
                <c:pt idx="92">
                  <c:v>2328.0</c:v>
                </c:pt>
                <c:pt idx="93">
                  <c:v>2556.0</c:v>
                </c:pt>
                <c:pt idx="94">
                  <c:v>2466.0</c:v>
                </c:pt>
                <c:pt idx="95">
                  <c:v>2620.0</c:v>
                </c:pt>
                <c:pt idx="96">
                  <c:v>1032.0</c:v>
                </c:pt>
                <c:pt idx="97">
                  <c:v>1434.0</c:v>
                </c:pt>
                <c:pt idx="98">
                  <c:v>1419.0</c:v>
                </c:pt>
                <c:pt idx="99">
                  <c:v>2458.0</c:v>
                </c:pt>
                <c:pt idx="100">
                  <c:v>2458.0</c:v>
                </c:pt>
                <c:pt idx="101">
                  <c:v>2628.0</c:v>
                </c:pt>
                <c:pt idx="102">
                  <c:v>2697.0</c:v>
                </c:pt>
                <c:pt idx="103">
                  <c:v>2735.0</c:v>
                </c:pt>
                <c:pt idx="104">
                  <c:v>2662.0</c:v>
                </c:pt>
                <c:pt idx="105">
                  <c:v>1905.0</c:v>
                </c:pt>
                <c:pt idx="106">
                  <c:v>2247.0</c:v>
                </c:pt>
                <c:pt idx="107">
                  <c:v>2591.0</c:v>
                </c:pt>
                <c:pt idx="108">
                  <c:v>2740.0</c:v>
                </c:pt>
                <c:pt idx="109">
                  <c:v>2541.0</c:v>
                </c:pt>
                <c:pt idx="110">
                  <c:v>2062.0</c:v>
                </c:pt>
                <c:pt idx="111">
                  <c:v>2117.0</c:v>
                </c:pt>
                <c:pt idx="112">
                  <c:v>2282.0</c:v>
                </c:pt>
                <c:pt idx="113">
                  <c:v>2623.0</c:v>
                </c:pt>
                <c:pt idx="114">
                  <c:v>3155.0</c:v>
                </c:pt>
                <c:pt idx="115">
                  <c:v>1990.0</c:v>
                </c:pt>
                <c:pt idx="116">
                  <c:v>2166.0</c:v>
                </c:pt>
                <c:pt idx="117">
                  <c:v>2721.0</c:v>
                </c:pt>
                <c:pt idx="118">
                  <c:v>2662.0</c:v>
                </c:pt>
                <c:pt idx="119">
                  <c:v>2732.0</c:v>
                </c:pt>
                <c:pt idx="120">
                  <c:v>2649.0</c:v>
                </c:pt>
                <c:pt idx="121">
                  <c:v>2736.0</c:v>
                </c:pt>
                <c:pt idx="122">
                  <c:v>2996.0</c:v>
                </c:pt>
                <c:pt idx="123">
                  <c:v>2279.0</c:v>
                </c:pt>
                <c:pt idx="124">
                  <c:v>2336.0</c:v>
                </c:pt>
                <c:pt idx="125">
                  <c:v>2859.0</c:v>
                </c:pt>
                <c:pt idx="126">
                  <c:v>2865.0</c:v>
                </c:pt>
                <c:pt idx="127">
                  <c:v>2947.0</c:v>
                </c:pt>
                <c:pt idx="128">
                  <c:v>2749.0</c:v>
                </c:pt>
                <c:pt idx="129">
                  <c:v>2767.0</c:v>
                </c:pt>
                <c:pt idx="130">
                  <c:v>2965.0</c:v>
                </c:pt>
                <c:pt idx="131">
                  <c:v>3178.0</c:v>
                </c:pt>
                <c:pt idx="132">
                  <c:v>2411.0</c:v>
                </c:pt>
                <c:pt idx="133">
                  <c:v>2579.0</c:v>
                </c:pt>
                <c:pt idx="134">
                  <c:v>2540.0</c:v>
                </c:pt>
                <c:pt idx="135">
                  <c:v>3114.0</c:v>
                </c:pt>
                <c:pt idx="136">
                  <c:v>2142.0</c:v>
                </c:pt>
                <c:pt idx="137">
                  <c:v>2461.0</c:v>
                </c:pt>
                <c:pt idx="138">
                  <c:v>3164.0</c:v>
                </c:pt>
                <c:pt idx="139">
                  <c:v>2358.0</c:v>
                </c:pt>
                <c:pt idx="140">
                  <c:v>2372.0</c:v>
                </c:pt>
                <c:pt idx="141">
                  <c:v>2418.0</c:v>
                </c:pt>
                <c:pt idx="142">
                  <c:v>2431.0</c:v>
                </c:pt>
                <c:pt idx="143">
                  <c:v>3281.0</c:v>
                </c:pt>
                <c:pt idx="144">
                  <c:v>3550.0</c:v>
                </c:pt>
                <c:pt idx="145">
                  <c:v>3493.0</c:v>
                </c:pt>
                <c:pt idx="146">
                  <c:v>3630.0</c:v>
                </c:pt>
                <c:pt idx="147">
                  <c:v>3740.0</c:v>
                </c:pt>
                <c:pt idx="148">
                  <c:v>3694.0</c:v>
                </c:pt>
                <c:pt idx="149">
                  <c:v>3771.0</c:v>
                </c:pt>
                <c:pt idx="150">
                  <c:v>3617.0</c:v>
                </c:pt>
                <c:pt idx="151">
                  <c:v>3869.0</c:v>
                </c:pt>
                <c:pt idx="152">
                  <c:v>3787.0</c:v>
                </c:pt>
                <c:pt idx="153">
                  <c:v>3983.0</c:v>
                </c:pt>
                <c:pt idx="154">
                  <c:v>1920.0</c:v>
                </c:pt>
                <c:pt idx="155">
                  <c:v>1952.0</c:v>
                </c:pt>
                <c:pt idx="156">
                  <c:v>2126.0</c:v>
                </c:pt>
                <c:pt idx="157">
                  <c:v>2143.0</c:v>
                </c:pt>
                <c:pt idx="158">
                  <c:v>2174.0</c:v>
                </c:pt>
                <c:pt idx="159">
                  <c:v>3886.0</c:v>
                </c:pt>
                <c:pt idx="160">
                  <c:v>3739.0</c:v>
                </c:pt>
                <c:pt idx="161">
                  <c:v>3855.0</c:v>
                </c:pt>
                <c:pt idx="162">
                  <c:v>3877.0</c:v>
                </c:pt>
                <c:pt idx="163">
                  <c:v>3253.0</c:v>
                </c:pt>
                <c:pt idx="164">
                  <c:v>3327.0</c:v>
                </c:pt>
                <c:pt idx="165">
                  <c:v>3196.0</c:v>
                </c:pt>
                <c:pt idx="166">
                  <c:v>3618.0</c:v>
                </c:pt>
                <c:pt idx="167">
                  <c:v>4317.0</c:v>
                </c:pt>
                <c:pt idx="168">
                  <c:v>4367.0</c:v>
                </c:pt>
                <c:pt idx="169">
                  <c:v>1690.0</c:v>
                </c:pt>
                <c:pt idx="170">
                  <c:v>3458.0</c:v>
                </c:pt>
                <c:pt idx="171">
                  <c:v>3478.0</c:v>
                </c:pt>
                <c:pt idx="172">
                  <c:v>3864.0</c:v>
                </c:pt>
                <c:pt idx="173">
                  <c:v>4105.0</c:v>
                </c:pt>
                <c:pt idx="174">
                  <c:v>2134.0</c:v>
                </c:pt>
                <c:pt idx="175">
                  <c:v>2971.0</c:v>
                </c:pt>
                <c:pt idx="176">
                  <c:v>2975.0</c:v>
                </c:pt>
                <c:pt idx="177">
                  <c:v>3236.0</c:v>
                </c:pt>
                <c:pt idx="178">
                  <c:v>3783.0</c:v>
                </c:pt>
                <c:pt idx="179">
                  <c:v>3923.0</c:v>
                </c:pt>
                <c:pt idx="180">
                  <c:v>4230.0</c:v>
                </c:pt>
                <c:pt idx="181">
                  <c:v>3287.0</c:v>
                </c:pt>
                <c:pt idx="182">
                  <c:v>3150.0</c:v>
                </c:pt>
                <c:pt idx="183">
                  <c:v>3268.0</c:v>
                </c:pt>
                <c:pt idx="184">
                  <c:v>3279.0</c:v>
                </c:pt>
                <c:pt idx="185">
                  <c:v>3497.0</c:v>
                </c:pt>
                <c:pt idx="186">
                  <c:v>3886.0</c:v>
                </c:pt>
                <c:pt idx="187">
                  <c:v>2722.0</c:v>
                </c:pt>
                <c:pt idx="188">
                  <c:v>2826.0</c:v>
                </c:pt>
                <c:pt idx="189">
                  <c:v>3493.0</c:v>
                </c:pt>
                <c:pt idx="190">
                  <c:v>3510.0</c:v>
                </c:pt>
                <c:pt idx="191">
                  <c:v>3686.0</c:v>
                </c:pt>
                <c:pt idx="192">
                  <c:v>3689.0</c:v>
                </c:pt>
                <c:pt idx="193">
                  <c:v>3485.0</c:v>
                </c:pt>
                <c:pt idx="194">
                  <c:v>3690.0</c:v>
                </c:pt>
                <c:pt idx="195">
                  <c:v>3060.0</c:v>
                </c:pt>
                <c:pt idx="196">
                  <c:v>3075.0</c:v>
                </c:pt>
                <c:pt idx="197">
                  <c:v>2723.0</c:v>
                </c:pt>
                <c:pt idx="198">
                  <c:v>2802.0</c:v>
                </c:pt>
                <c:pt idx="199">
                  <c:v>3426.0</c:v>
                </c:pt>
                <c:pt idx="200">
                  <c:v>3410.0</c:v>
                </c:pt>
                <c:pt idx="201">
                  <c:v>3368.0</c:v>
                </c:pt>
                <c:pt idx="202">
                  <c:v>3347.0</c:v>
                </c:pt>
                <c:pt idx="203">
                  <c:v>3348.0</c:v>
                </c:pt>
                <c:pt idx="204">
                  <c:v>3347.0</c:v>
                </c:pt>
                <c:pt idx="205">
                  <c:v>3493.0</c:v>
                </c:pt>
                <c:pt idx="206">
                  <c:v>3497.0</c:v>
                </c:pt>
                <c:pt idx="207">
                  <c:v>2481.0</c:v>
                </c:pt>
                <c:pt idx="208">
                  <c:v>2504.0</c:v>
                </c:pt>
                <c:pt idx="209">
                  <c:v>2467.0</c:v>
                </c:pt>
                <c:pt idx="210">
                  <c:v>2554.0</c:v>
                </c:pt>
                <c:pt idx="211">
                  <c:v>3383.0</c:v>
                </c:pt>
                <c:pt idx="212">
                  <c:v>3391.0</c:v>
                </c:pt>
                <c:pt idx="213">
                  <c:v>2934.0</c:v>
                </c:pt>
                <c:pt idx="214">
                  <c:v>4373.0</c:v>
                </c:pt>
                <c:pt idx="215">
                  <c:v>2020.0</c:v>
                </c:pt>
                <c:pt idx="216">
                  <c:v>2040.0</c:v>
                </c:pt>
                <c:pt idx="217">
                  <c:v>2086.0</c:v>
                </c:pt>
                <c:pt idx="218">
                  <c:v>3993.0</c:v>
                </c:pt>
                <c:pt idx="219">
                  <c:v>3990.0</c:v>
                </c:pt>
                <c:pt idx="220">
                  <c:v>103.0</c:v>
                </c:pt>
                <c:pt idx="221">
                  <c:v>148.0</c:v>
                </c:pt>
                <c:pt idx="222">
                  <c:v>203.0</c:v>
                </c:pt>
                <c:pt idx="223">
                  <c:v>309.0</c:v>
                </c:pt>
                <c:pt idx="224">
                  <c:v>467.0</c:v>
                </c:pt>
                <c:pt idx="225">
                  <c:v>731.0</c:v>
                </c:pt>
                <c:pt idx="226">
                  <c:v>808.0</c:v>
                </c:pt>
                <c:pt idx="227">
                  <c:v>1009.0</c:v>
                </c:pt>
                <c:pt idx="228">
                  <c:v>1775.0</c:v>
                </c:pt>
                <c:pt idx="229">
                  <c:v>2373.0</c:v>
                </c:pt>
                <c:pt idx="230">
                  <c:v>2372.0</c:v>
                </c:pt>
                <c:pt idx="231">
                  <c:v>2477.0</c:v>
                </c:pt>
                <c:pt idx="232">
                  <c:v>2629.0</c:v>
                </c:pt>
                <c:pt idx="233">
                  <c:v>3317.0</c:v>
                </c:pt>
                <c:pt idx="234">
                  <c:v>3571.0</c:v>
                </c:pt>
                <c:pt idx="235">
                  <c:v>3691.0</c:v>
                </c:pt>
                <c:pt idx="236">
                  <c:v>4020.0</c:v>
                </c:pt>
                <c:pt idx="237">
                  <c:v>2967.0</c:v>
                </c:pt>
                <c:pt idx="238">
                  <c:v>2961.0</c:v>
                </c:pt>
                <c:pt idx="239">
                  <c:v>2976.0</c:v>
                </c:pt>
                <c:pt idx="240">
                  <c:v>3027.0</c:v>
                </c:pt>
                <c:pt idx="241">
                  <c:v>3480.0</c:v>
                </c:pt>
                <c:pt idx="242">
                  <c:v>3695.0</c:v>
                </c:pt>
                <c:pt idx="243">
                  <c:v>3682.0</c:v>
                </c:pt>
                <c:pt idx="244">
                  <c:v>3769.0</c:v>
                </c:pt>
                <c:pt idx="245">
                  <c:v>3934.0</c:v>
                </c:pt>
                <c:pt idx="246">
                  <c:v>4031.0</c:v>
                </c:pt>
                <c:pt idx="247">
                  <c:v>3949.0</c:v>
                </c:pt>
                <c:pt idx="248">
                  <c:v>2678.0</c:v>
                </c:pt>
                <c:pt idx="249">
                  <c:v>2848.0</c:v>
                </c:pt>
                <c:pt idx="250">
                  <c:v>3661.0</c:v>
                </c:pt>
                <c:pt idx="251">
                  <c:v>4009.0</c:v>
                </c:pt>
                <c:pt idx="252">
                  <c:v>4085.0</c:v>
                </c:pt>
                <c:pt idx="253">
                  <c:v>5961.0</c:v>
                </c:pt>
                <c:pt idx="254">
                  <c:v>3176.0</c:v>
                </c:pt>
                <c:pt idx="255">
                  <c:v>3250.0</c:v>
                </c:pt>
                <c:pt idx="256">
                  <c:v>3259.0</c:v>
                </c:pt>
                <c:pt idx="257">
                  <c:v>3406.0</c:v>
                </c:pt>
                <c:pt idx="258">
                  <c:v>3872.0</c:v>
                </c:pt>
                <c:pt idx="259">
                  <c:v>3873.0</c:v>
                </c:pt>
                <c:pt idx="260">
                  <c:v>2682.0</c:v>
                </c:pt>
                <c:pt idx="261">
                  <c:v>5590.0</c:v>
                </c:pt>
                <c:pt idx="262">
                  <c:v>5973.0</c:v>
                </c:pt>
                <c:pt idx="263">
                  <c:v>3506.0</c:v>
                </c:pt>
                <c:pt idx="264">
                  <c:v>4005.0</c:v>
                </c:pt>
                <c:pt idx="265">
                  <c:v>2660.0</c:v>
                </c:pt>
                <c:pt idx="266">
                  <c:v>3045.0</c:v>
                </c:pt>
                <c:pt idx="267">
                  <c:v>3123.0</c:v>
                </c:pt>
                <c:pt idx="268">
                  <c:v>3117.0</c:v>
                </c:pt>
                <c:pt idx="269">
                  <c:v>3622.0</c:v>
                </c:pt>
                <c:pt idx="270">
                  <c:v>3556.0</c:v>
                </c:pt>
                <c:pt idx="271">
                  <c:v>4183.0</c:v>
                </c:pt>
                <c:pt idx="272">
                  <c:v>4014.0</c:v>
                </c:pt>
                <c:pt idx="273">
                  <c:v>5093.0</c:v>
                </c:pt>
                <c:pt idx="274">
                  <c:v>4005.0</c:v>
                </c:pt>
                <c:pt idx="275">
                  <c:v>4144.0</c:v>
                </c:pt>
                <c:pt idx="276">
                  <c:v>4224.0</c:v>
                </c:pt>
                <c:pt idx="277">
                  <c:v>2443.0</c:v>
                </c:pt>
                <c:pt idx="278">
                  <c:v>3734.0</c:v>
                </c:pt>
                <c:pt idx="279">
                  <c:v>3677.0</c:v>
                </c:pt>
                <c:pt idx="280">
                  <c:v>3827.0</c:v>
                </c:pt>
                <c:pt idx="281">
                  <c:v>3693.0</c:v>
                </c:pt>
                <c:pt idx="282">
                  <c:v>3870.0</c:v>
                </c:pt>
                <c:pt idx="283">
                  <c:v>4499.0</c:v>
                </c:pt>
                <c:pt idx="284">
                  <c:v>4208.0</c:v>
                </c:pt>
                <c:pt idx="285">
                  <c:v>4094.0</c:v>
                </c:pt>
                <c:pt idx="286">
                  <c:v>4212.0</c:v>
                </c:pt>
                <c:pt idx="287">
                  <c:v>3349.0</c:v>
                </c:pt>
                <c:pt idx="288">
                  <c:v>3605.0</c:v>
                </c:pt>
                <c:pt idx="289">
                  <c:v>3730.0</c:v>
                </c:pt>
                <c:pt idx="290">
                  <c:v>3786.0</c:v>
                </c:pt>
              </c:numCache>
            </c:numRef>
          </c:yVal>
          <c:smooth val="0"/>
        </c:ser>
        <c:ser>
          <c:idx val="1"/>
          <c:order val="1"/>
          <c:tx>
            <c:v>Efficiency @ 10% Load</c:v>
          </c:tx>
          <c:spPr>
            <a:ln w="28575">
              <a:noFill/>
            </a:ln>
          </c:spPr>
          <c:marker>
            <c:symbol val="triangle"/>
            <c:size val="7"/>
            <c:spPr>
              <a:noFill/>
              <a:ln w="12700" cmpd="sng"/>
            </c:spPr>
          </c:marker>
          <c:xVal>
            <c:numRef>
              <c:f>micro!$CI$2:$CI$312</c:f>
              <c:numCache>
                <c:formatCode>mmm\-yy</c:formatCode>
                <c:ptCount val="311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micro!$AM$2:$AM$312</c:f>
              <c:numCache>
                <c:formatCode>General</c:formatCode>
                <c:ptCount val="311"/>
                <c:pt idx="0">
                  <c:v>24.4</c:v>
                </c:pt>
                <c:pt idx="1">
                  <c:v>48.2</c:v>
                </c:pt>
                <c:pt idx="2">
                  <c:v>82.2</c:v>
                </c:pt>
                <c:pt idx="3">
                  <c:v>82.5</c:v>
                </c:pt>
                <c:pt idx="4">
                  <c:v>103.0</c:v>
                </c:pt>
                <c:pt idx="5">
                  <c:v>113.0</c:v>
                </c:pt>
                <c:pt idx="6">
                  <c:v>110.0</c:v>
                </c:pt>
                <c:pt idx="7">
                  <c:v>129.0</c:v>
                </c:pt>
                <c:pt idx="8">
                  <c:v>163.0</c:v>
                </c:pt>
                <c:pt idx="9">
                  <c:v>167.0</c:v>
                </c:pt>
                <c:pt idx="10">
                  <c:v>182.0</c:v>
                </c:pt>
                <c:pt idx="11">
                  <c:v>178.0</c:v>
                </c:pt>
                <c:pt idx="12">
                  <c:v>172.0</c:v>
                </c:pt>
                <c:pt idx="13">
                  <c:v>214.0</c:v>
                </c:pt>
                <c:pt idx="14">
                  <c:v>73.6</c:v>
                </c:pt>
                <c:pt idx="15">
                  <c:v>90.8</c:v>
                </c:pt>
                <c:pt idx="16">
                  <c:v>101.0</c:v>
                </c:pt>
                <c:pt idx="17">
                  <c:v>96.3</c:v>
                </c:pt>
                <c:pt idx="18">
                  <c:v>106.0</c:v>
                </c:pt>
                <c:pt idx="19">
                  <c:v>101.0</c:v>
                </c:pt>
                <c:pt idx="20">
                  <c:v>187.0</c:v>
                </c:pt>
                <c:pt idx="21">
                  <c:v>187.0</c:v>
                </c:pt>
                <c:pt idx="22">
                  <c:v>192.0</c:v>
                </c:pt>
                <c:pt idx="23">
                  <c:v>226.0</c:v>
                </c:pt>
                <c:pt idx="24">
                  <c:v>235.0</c:v>
                </c:pt>
                <c:pt idx="25">
                  <c:v>279.0</c:v>
                </c:pt>
                <c:pt idx="26">
                  <c:v>243.0</c:v>
                </c:pt>
                <c:pt idx="27">
                  <c:v>243.0</c:v>
                </c:pt>
                <c:pt idx="28">
                  <c:v>243.0</c:v>
                </c:pt>
                <c:pt idx="29">
                  <c:v>286.0</c:v>
                </c:pt>
                <c:pt idx="30">
                  <c:v>178.0</c:v>
                </c:pt>
                <c:pt idx="31">
                  <c:v>109.0</c:v>
                </c:pt>
                <c:pt idx="32">
                  <c:v>162.0</c:v>
                </c:pt>
                <c:pt idx="33">
                  <c:v>169.0</c:v>
                </c:pt>
                <c:pt idx="34">
                  <c:v>177.0</c:v>
                </c:pt>
                <c:pt idx="35">
                  <c:v>196.0</c:v>
                </c:pt>
                <c:pt idx="36">
                  <c:v>259.0</c:v>
                </c:pt>
                <c:pt idx="37">
                  <c:v>307.0</c:v>
                </c:pt>
                <c:pt idx="38">
                  <c:v>183.0</c:v>
                </c:pt>
                <c:pt idx="39">
                  <c:v>267.0</c:v>
                </c:pt>
                <c:pt idx="40">
                  <c:v>227.0</c:v>
                </c:pt>
                <c:pt idx="41">
                  <c:v>242.0</c:v>
                </c:pt>
                <c:pt idx="42">
                  <c:v>264.0</c:v>
                </c:pt>
                <c:pt idx="43">
                  <c:v>180.0</c:v>
                </c:pt>
                <c:pt idx="44">
                  <c:v>185.0</c:v>
                </c:pt>
                <c:pt idx="45">
                  <c:v>201.0</c:v>
                </c:pt>
                <c:pt idx="46">
                  <c:v>269.0</c:v>
                </c:pt>
                <c:pt idx="47">
                  <c:v>309.0</c:v>
                </c:pt>
                <c:pt idx="48">
                  <c:v>190.0</c:v>
                </c:pt>
                <c:pt idx="49">
                  <c:v>260.0</c:v>
                </c:pt>
                <c:pt idx="50">
                  <c:v>303.0</c:v>
                </c:pt>
                <c:pt idx="51">
                  <c:v>121.0</c:v>
                </c:pt>
                <c:pt idx="52">
                  <c:v>136.0</c:v>
                </c:pt>
                <c:pt idx="53">
                  <c:v>188.0</c:v>
                </c:pt>
                <c:pt idx="54">
                  <c:v>219.0</c:v>
                </c:pt>
                <c:pt idx="55">
                  <c:v>239.0</c:v>
                </c:pt>
                <c:pt idx="56">
                  <c:v>281.0</c:v>
                </c:pt>
                <c:pt idx="57">
                  <c:v>278.0</c:v>
                </c:pt>
                <c:pt idx="58">
                  <c:v>202.0</c:v>
                </c:pt>
                <c:pt idx="59">
                  <c:v>195.0</c:v>
                </c:pt>
                <c:pt idx="60">
                  <c:v>225.0</c:v>
                </c:pt>
                <c:pt idx="61">
                  <c:v>210.0</c:v>
                </c:pt>
                <c:pt idx="62">
                  <c:v>150.0</c:v>
                </c:pt>
                <c:pt idx="63">
                  <c:v>229.0</c:v>
                </c:pt>
                <c:pt idx="64">
                  <c:v>235.0</c:v>
                </c:pt>
                <c:pt idx="65">
                  <c:v>256.0</c:v>
                </c:pt>
                <c:pt idx="66">
                  <c:v>233.0</c:v>
                </c:pt>
                <c:pt idx="67">
                  <c:v>242.0</c:v>
                </c:pt>
                <c:pt idx="68">
                  <c:v>267.0</c:v>
                </c:pt>
                <c:pt idx="69">
                  <c:v>133.0</c:v>
                </c:pt>
                <c:pt idx="70">
                  <c:v>203.0</c:v>
                </c:pt>
                <c:pt idx="71">
                  <c:v>203.0</c:v>
                </c:pt>
                <c:pt idx="72">
                  <c:v>211.0</c:v>
                </c:pt>
                <c:pt idx="73">
                  <c:v>213.0</c:v>
                </c:pt>
                <c:pt idx="74">
                  <c:v>227.0</c:v>
                </c:pt>
                <c:pt idx="75">
                  <c:v>230.0</c:v>
                </c:pt>
                <c:pt idx="76">
                  <c:v>289.0</c:v>
                </c:pt>
                <c:pt idx="77">
                  <c:v>284.0</c:v>
                </c:pt>
                <c:pt idx="78">
                  <c:v>339.0</c:v>
                </c:pt>
                <c:pt idx="79">
                  <c:v>341.0</c:v>
                </c:pt>
                <c:pt idx="80">
                  <c:v>519.0</c:v>
                </c:pt>
                <c:pt idx="81">
                  <c:v>489.0</c:v>
                </c:pt>
                <c:pt idx="82">
                  <c:v>11.7</c:v>
                </c:pt>
                <c:pt idx="83">
                  <c:v>61.0</c:v>
                </c:pt>
                <c:pt idx="84">
                  <c:v>91.9</c:v>
                </c:pt>
                <c:pt idx="85">
                  <c:v>122.0</c:v>
                </c:pt>
                <c:pt idx="86">
                  <c:v>175.0</c:v>
                </c:pt>
                <c:pt idx="87">
                  <c:v>458.0</c:v>
                </c:pt>
                <c:pt idx="88">
                  <c:v>565.0</c:v>
                </c:pt>
                <c:pt idx="89">
                  <c:v>97.5</c:v>
                </c:pt>
                <c:pt idx="90">
                  <c:v>106.0</c:v>
                </c:pt>
                <c:pt idx="91">
                  <c:v>402.0</c:v>
                </c:pt>
                <c:pt idx="92">
                  <c:v>570.0</c:v>
                </c:pt>
                <c:pt idx="93">
                  <c:v>587.0</c:v>
                </c:pt>
                <c:pt idx="94">
                  <c:v>619.0</c:v>
                </c:pt>
                <c:pt idx="95">
                  <c:v>600.0</c:v>
                </c:pt>
                <c:pt idx="96">
                  <c:v>149.0</c:v>
                </c:pt>
                <c:pt idx="97">
                  <c:v>249.0</c:v>
                </c:pt>
                <c:pt idx="98">
                  <c:v>249.0</c:v>
                </c:pt>
                <c:pt idx="99">
                  <c:v>531.0</c:v>
                </c:pt>
                <c:pt idx="100">
                  <c:v>549.0</c:v>
                </c:pt>
                <c:pt idx="101">
                  <c:v>606.0</c:v>
                </c:pt>
                <c:pt idx="102">
                  <c:v>613.0</c:v>
                </c:pt>
                <c:pt idx="103">
                  <c:v>712.0</c:v>
                </c:pt>
                <c:pt idx="104">
                  <c:v>535.0</c:v>
                </c:pt>
                <c:pt idx="105">
                  <c:v>381.0</c:v>
                </c:pt>
                <c:pt idx="106">
                  <c:v>410.0</c:v>
                </c:pt>
                <c:pt idx="107">
                  <c:v>543.0</c:v>
                </c:pt>
                <c:pt idx="108">
                  <c:v>536.0</c:v>
                </c:pt>
                <c:pt idx="109">
                  <c:v>484.0</c:v>
                </c:pt>
                <c:pt idx="110">
                  <c:v>403.0</c:v>
                </c:pt>
                <c:pt idx="111">
                  <c:v>485.0</c:v>
                </c:pt>
                <c:pt idx="112">
                  <c:v>475.0</c:v>
                </c:pt>
                <c:pt idx="113">
                  <c:v>525.0</c:v>
                </c:pt>
                <c:pt idx="114">
                  <c:v>682.0</c:v>
                </c:pt>
                <c:pt idx="115">
                  <c:v>342.0</c:v>
                </c:pt>
                <c:pt idx="116">
                  <c:v>425.0</c:v>
                </c:pt>
                <c:pt idx="117">
                  <c:v>552.0</c:v>
                </c:pt>
                <c:pt idx="118">
                  <c:v>551.0</c:v>
                </c:pt>
                <c:pt idx="119">
                  <c:v>539.0</c:v>
                </c:pt>
                <c:pt idx="120">
                  <c:v>618.0</c:v>
                </c:pt>
                <c:pt idx="121">
                  <c:v>649.0</c:v>
                </c:pt>
                <c:pt idx="122">
                  <c:v>570.0</c:v>
                </c:pt>
                <c:pt idx="123">
                  <c:v>408.0</c:v>
                </c:pt>
                <c:pt idx="124">
                  <c:v>443.0</c:v>
                </c:pt>
                <c:pt idx="125">
                  <c:v>559.0</c:v>
                </c:pt>
                <c:pt idx="126">
                  <c:v>554.0</c:v>
                </c:pt>
                <c:pt idx="127">
                  <c:v>556.0</c:v>
                </c:pt>
                <c:pt idx="128">
                  <c:v>628.0</c:v>
                </c:pt>
                <c:pt idx="129">
                  <c:v>665.0</c:v>
                </c:pt>
                <c:pt idx="130">
                  <c:v>615.0</c:v>
                </c:pt>
                <c:pt idx="131">
                  <c:v>707.0</c:v>
                </c:pt>
                <c:pt idx="132">
                  <c:v>473.0</c:v>
                </c:pt>
                <c:pt idx="133">
                  <c:v>512.0</c:v>
                </c:pt>
                <c:pt idx="134">
                  <c:v>558.0</c:v>
                </c:pt>
                <c:pt idx="135">
                  <c:v>601.0</c:v>
                </c:pt>
                <c:pt idx="136">
                  <c:v>600.0</c:v>
                </c:pt>
                <c:pt idx="137">
                  <c:v>760.0</c:v>
                </c:pt>
                <c:pt idx="138">
                  <c:v>692.0</c:v>
                </c:pt>
                <c:pt idx="139">
                  <c:v>434.0</c:v>
                </c:pt>
                <c:pt idx="140">
                  <c:v>430.0</c:v>
                </c:pt>
                <c:pt idx="141">
                  <c:v>439.0</c:v>
                </c:pt>
                <c:pt idx="142">
                  <c:v>439.0</c:v>
                </c:pt>
                <c:pt idx="143">
                  <c:v>689.0</c:v>
                </c:pt>
                <c:pt idx="144">
                  <c:v>782.0</c:v>
                </c:pt>
                <c:pt idx="145">
                  <c:v>778.0</c:v>
                </c:pt>
                <c:pt idx="146">
                  <c:v>816.0</c:v>
                </c:pt>
                <c:pt idx="147">
                  <c:v>804.0</c:v>
                </c:pt>
                <c:pt idx="148">
                  <c:v>861.0</c:v>
                </c:pt>
                <c:pt idx="149">
                  <c:v>820.0</c:v>
                </c:pt>
                <c:pt idx="150">
                  <c:v>903.0</c:v>
                </c:pt>
                <c:pt idx="151">
                  <c:v>877.0</c:v>
                </c:pt>
                <c:pt idx="152">
                  <c:v>981.0</c:v>
                </c:pt>
                <c:pt idx="153">
                  <c:v>978.0</c:v>
                </c:pt>
                <c:pt idx="154">
                  <c:v>337.0</c:v>
                </c:pt>
                <c:pt idx="155">
                  <c:v>348.0</c:v>
                </c:pt>
                <c:pt idx="156">
                  <c:v>427.0</c:v>
                </c:pt>
                <c:pt idx="157">
                  <c:v>445.0</c:v>
                </c:pt>
                <c:pt idx="158">
                  <c:v>597.0</c:v>
                </c:pt>
                <c:pt idx="159">
                  <c:v>818.0</c:v>
                </c:pt>
                <c:pt idx="160">
                  <c:v>868.0</c:v>
                </c:pt>
                <c:pt idx="161">
                  <c:v>861.0</c:v>
                </c:pt>
                <c:pt idx="162">
                  <c:v>923.0</c:v>
                </c:pt>
                <c:pt idx="163">
                  <c:v>558.0</c:v>
                </c:pt>
                <c:pt idx="164">
                  <c:v>643.0</c:v>
                </c:pt>
                <c:pt idx="165">
                  <c:v>728.0</c:v>
                </c:pt>
                <c:pt idx="166">
                  <c:v>786.0</c:v>
                </c:pt>
                <c:pt idx="167">
                  <c:v>917.0</c:v>
                </c:pt>
                <c:pt idx="168">
                  <c:v>943.0</c:v>
                </c:pt>
                <c:pt idx="169">
                  <c:v>276.0</c:v>
                </c:pt>
                <c:pt idx="170">
                  <c:v>726.0</c:v>
                </c:pt>
                <c:pt idx="171">
                  <c:v>730.0</c:v>
                </c:pt>
                <c:pt idx="172">
                  <c:v>874.0</c:v>
                </c:pt>
                <c:pt idx="173">
                  <c:v>837.0</c:v>
                </c:pt>
                <c:pt idx="174">
                  <c:v>417.0</c:v>
                </c:pt>
                <c:pt idx="175">
                  <c:v>565.0</c:v>
                </c:pt>
                <c:pt idx="176">
                  <c:v>564.0</c:v>
                </c:pt>
                <c:pt idx="177">
                  <c:v>718.0</c:v>
                </c:pt>
                <c:pt idx="178">
                  <c:v>905.0</c:v>
                </c:pt>
                <c:pt idx="179">
                  <c:v>888.0</c:v>
                </c:pt>
                <c:pt idx="180">
                  <c:v>854.0</c:v>
                </c:pt>
                <c:pt idx="181">
                  <c:v>558.0</c:v>
                </c:pt>
                <c:pt idx="182">
                  <c:v>686.0</c:v>
                </c:pt>
                <c:pt idx="183">
                  <c:v>697.0</c:v>
                </c:pt>
                <c:pt idx="184">
                  <c:v>709.0</c:v>
                </c:pt>
                <c:pt idx="185">
                  <c:v>725.0</c:v>
                </c:pt>
                <c:pt idx="186">
                  <c:v>940.0</c:v>
                </c:pt>
                <c:pt idx="187">
                  <c:v>655.0</c:v>
                </c:pt>
                <c:pt idx="188">
                  <c:v>697.0</c:v>
                </c:pt>
                <c:pt idx="189">
                  <c:v>714.0</c:v>
                </c:pt>
                <c:pt idx="190">
                  <c:v>716.0</c:v>
                </c:pt>
                <c:pt idx="191">
                  <c:v>799.0</c:v>
                </c:pt>
                <c:pt idx="192">
                  <c:v>800.0</c:v>
                </c:pt>
                <c:pt idx="193">
                  <c:v>824.0</c:v>
                </c:pt>
                <c:pt idx="194">
                  <c:v>843.0</c:v>
                </c:pt>
                <c:pt idx="195">
                  <c:v>522.0</c:v>
                </c:pt>
                <c:pt idx="196">
                  <c:v>522.0</c:v>
                </c:pt>
                <c:pt idx="197">
                  <c:v>779.0</c:v>
                </c:pt>
                <c:pt idx="198">
                  <c:v>799.0</c:v>
                </c:pt>
                <c:pt idx="199">
                  <c:v>712.0</c:v>
                </c:pt>
                <c:pt idx="200">
                  <c:v>713.0</c:v>
                </c:pt>
                <c:pt idx="201">
                  <c:v>712.0</c:v>
                </c:pt>
                <c:pt idx="202">
                  <c:v>789.0</c:v>
                </c:pt>
                <c:pt idx="203">
                  <c:v>716.0</c:v>
                </c:pt>
                <c:pt idx="204">
                  <c:v>790.0</c:v>
                </c:pt>
                <c:pt idx="205">
                  <c:v>776.0</c:v>
                </c:pt>
                <c:pt idx="206">
                  <c:v>770.0</c:v>
                </c:pt>
                <c:pt idx="207">
                  <c:v>639.0</c:v>
                </c:pt>
                <c:pt idx="208">
                  <c:v>655.0</c:v>
                </c:pt>
                <c:pt idx="209">
                  <c:v>728.0</c:v>
                </c:pt>
                <c:pt idx="210">
                  <c:v>742.0</c:v>
                </c:pt>
                <c:pt idx="211">
                  <c:v>719.0</c:v>
                </c:pt>
                <c:pt idx="212">
                  <c:v>721.0</c:v>
                </c:pt>
                <c:pt idx="213">
                  <c:v>915.0</c:v>
                </c:pt>
                <c:pt idx="214">
                  <c:v>942.0</c:v>
                </c:pt>
                <c:pt idx="215">
                  <c:v>325.0</c:v>
                </c:pt>
                <c:pt idx="216">
                  <c:v>348.0</c:v>
                </c:pt>
                <c:pt idx="217">
                  <c:v>346.0</c:v>
                </c:pt>
                <c:pt idx="218">
                  <c:v>773.0</c:v>
                </c:pt>
                <c:pt idx="219">
                  <c:v>957.0</c:v>
                </c:pt>
                <c:pt idx="220">
                  <c:v>15.6</c:v>
                </c:pt>
                <c:pt idx="221">
                  <c:v>23.7</c:v>
                </c:pt>
                <c:pt idx="222">
                  <c:v>25.2</c:v>
                </c:pt>
                <c:pt idx="223">
                  <c:v>47.9</c:v>
                </c:pt>
                <c:pt idx="224">
                  <c:v>63.9</c:v>
                </c:pt>
                <c:pt idx="225">
                  <c:v>103.0</c:v>
                </c:pt>
                <c:pt idx="226">
                  <c:v>118.0</c:v>
                </c:pt>
                <c:pt idx="227">
                  <c:v>158.0</c:v>
                </c:pt>
                <c:pt idx="228">
                  <c:v>319.0</c:v>
                </c:pt>
                <c:pt idx="229">
                  <c:v>502.0</c:v>
                </c:pt>
                <c:pt idx="230">
                  <c:v>519.0</c:v>
                </c:pt>
                <c:pt idx="231">
                  <c:v>665.0</c:v>
                </c:pt>
                <c:pt idx="232">
                  <c:v>623.0</c:v>
                </c:pt>
                <c:pt idx="233">
                  <c:v>676.0</c:v>
                </c:pt>
                <c:pt idx="234">
                  <c:v>760.0</c:v>
                </c:pt>
                <c:pt idx="235">
                  <c:v>790.0</c:v>
                </c:pt>
                <c:pt idx="236">
                  <c:v>955.0</c:v>
                </c:pt>
                <c:pt idx="237">
                  <c:v>542.0</c:v>
                </c:pt>
                <c:pt idx="238">
                  <c:v>545.0</c:v>
                </c:pt>
                <c:pt idx="239">
                  <c:v>575.0</c:v>
                </c:pt>
                <c:pt idx="240">
                  <c:v>574.0</c:v>
                </c:pt>
                <c:pt idx="241">
                  <c:v>807.0</c:v>
                </c:pt>
                <c:pt idx="242">
                  <c:v>770.0</c:v>
                </c:pt>
                <c:pt idx="243">
                  <c:v>856.0</c:v>
                </c:pt>
                <c:pt idx="244">
                  <c:v>843.0</c:v>
                </c:pt>
                <c:pt idx="245">
                  <c:v>838.0</c:v>
                </c:pt>
                <c:pt idx="246">
                  <c:v>890.0</c:v>
                </c:pt>
                <c:pt idx="247">
                  <c:v>883.0</c:v>
                </c:pt>
                <c:pt idx="248">
                  <c:v>503.0</c:v>
                </c:pt>
                <c:pt idx="249">
                  <c:v>535.0</c:v>
                </c:pt>
                <c:pt idx="250">
                  <c:v>840.0</c:v>
                </c:pt>
                <c:pt idx="251">
                  <c:v>917.0</c:v>
                </c:pt>
                <c:pt idx="252">
                  <c:v>935.0</c:v>
                </c:pt>
                <c:pt idx="253">
                  <c:v>1493.0</c:v>
                </c:pt>
                <c:pt idx="254">
                  <c:v>632.0</c:v>
                </c:pt>
                <c:pt idx="255">
                  <c:v>668.0</c:v>
                </c:pt>
                <c:pt idx="256">
                  <c:v>702.0</c:v>
                </c:pt>
                <c:pt idx="257">
                  <c:v>701.0</c:v>
                </c:pt>
                <c:pt idx="258">
                  <c:v>1196.0</c:v>
                </c:pt>
                <c:pt idx="259">
                  <c:v>1146.0</c:v>
                </c:pt>
                <c:pt idx="260">
                  <c:v>612.0</c:v>
                </c:pt>
                <c:pt idx="261">
                  <c:v>1413.0</c:v>
                </c:pt>
                <c:pt idx="262">
                  <c:v>1617.0</c:v>
                </c:pt>
                <c:pt idx="263">
                  <c:v>827.0</c:v>
                </c:pt>
                <c:pt idx="264">
                  <c:v>933.0</c:v>
                </c:pt>
                <c:pt idx="265">
                  <c:v>475.0</c:v>
                </c:pt>
                <c:pt idx="266">
                  <c:v>565.0</c:v>
                </c:pt>
                <c:pt idx="267">
                  <c:v>585.0</c:v>
                </c:pt>
                <c:pt idx="268">
                  <c:v>604.0</c:v>
                </c:pt>
                <c:pt idx="269">
                  <c:v>957.0</c:v>
                </c:pt>
                <c:pt idx="270">
                  <c:v>1168.0</c:v>
                </c:pt>
                <c:pt idx="271">
                  <c:v>1325.0</c:v>
                </c:pt>
                <c:pt idx="272">
                  <c:v>935.0</c:v>
                </c:pt>
                <c:pt idx="273">
                  <c:v>1244.0</c:v>
                </c:pt>
                <c:pt idx="274">
                  <c:v>974.0</c:v>
                </c:pt>
                <c:pt idx="275">
                  <c:v>1060.0</c:v>
                </c:pt>
                <c:pt idx="276">
                  <c:v>955.0</c:v>
                </c:pt>
                <c:pt idx="277">
                  <c:v>403.0</c:v>
                </c:pt>
                <c:pt idx="278">
                  <c:v>806.0</c:v>
                </c:pt>
                <c:pt idx="279">
                  <c:v>1014.0</c:v>
                </c:pt>
                <c:pt idx="280">
                  <c:v>1034.0</c:v>
                </c:pt>
                <c:pt idx="281">
                  <c:v>978.0</c:v>
                </c:pt>
                <c:pt idx="282">
                  <c:v>1127.0</c:v>
                </c:pt>
                <c:pt idx="283">
                  <c:v>860.0</c:v>
                </c:pt>
                <c:pt idx="284">
                  <c:v>919.0</c:v>
                </c:pt>
                <c:pt idx="285">
                  <c:v>976.0</c:v>
                </c:pt>
                <c:pt idx="286">
                  <c:v>1004.0</c:v>
                </c:pt>
                <c:pt idx="287">
                  <c:v>718.0</c:v>
                </c:pt>
                <c:pt idx="288">
                  <c:v>782.0</c:v>
                </c:pt>
                <c:pt idx="289">
                  <c:v>806.0</c:v>
                </c:pt>
                <c:pt idx="290">
                  <c:v>828.0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3639848"/>
        <c:axId val="673634328"/>
      </c:scatterChart>
      <c:valAx>
        <c:axId val="673639848"/>
        <c:scaling>
          <c:orientation val="minMax"/>
          <c:max val="39430.0"/>
          <c:min val="37925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</a:t>
                </a:r>
              </a:p>
            </c:rich>
          </c:tx>
          <c:layout/>
          <c:overlay val="0"/>
        </c:title>
        <c:numFmt formatCode="mmm\-yy" sourceLinked="1"/>
        <c:majorTickMark val="out"/>
        <c:minorTickMark val="none"/>
        <c:tickLblPos val="nextTo"/>
        <c:crossAx val="673634328"/>
        <c:crosses val="autoZero"/>
        <c:crossBetween val="midCat"/>
        <c:majorUnit val="500.0"/>
      </c:valAx>
      <c:valAx>
        <c:axId val="673634328"/>
        <c:scaling>
          <c:orientation val="minMax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ssj_ops/watt</a:t>
                </a:r>
              </a:p>
            </c:rich>
          </c:tx>
          <c:layout>
            <c:manualLayout>
              <c:xMode val="edge"/>
              <c:yMode val="edge"/>
              <c:x val="0.00123213256879475"/>
              <c:y val="0.22779702537182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673639848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225815562117235"/>
          <c:y val="0.0521299212598425"/>
          <c:w val="0.576412948381452"/>
          <c:h val="0.160924759405074"/>
        </c:manualLayout>
      </c:layout>
      <c:overlay val="0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</c:spPr>
      <c:txPr>
        <a:bodyPr/>
        <a:lstStyle/>
        <a:p>
          <a:pPr>
            <a:defRPr sz="1200"/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8861944013061"/>
          <c:y val="0.0405555555555555"/>
          <c:w val="0.744945389213636"/>
          <c:h val="0.774574365704287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micro!$CZ$1</c:f>
              <c:strCache>
                <c:ptCount val="1"/>
                <c:pt idx="0">
                  <c:v>EP</c:v>
                </c:pt>
              </c:strCache>
            </c:strRef>
          </c:tx>
          <c:spPr>
            <a:ln w="28575">
              <a:noFill/>
            </a:ln>
          </c:spPr>
          <c:marker>
            <c:symbol val="x"/>
            <c:size val="6"/>
            <c:spPr>
              <a:ln w="28575" cmpd="sng"/>
            </c:spPr>
          </c:marker>
          <c:xVal>
            <c:numRef>
              <c:f>micro!$CI$2:$CI$312</c:f>
              <c:numCache>
                <c:formatCode>mmm\-yy</c:formatCode>
                <c:ptCount val="311"/>
                <c:pt idx="0">
                  <c:v>37955.0</c:v>
                </c:pt>
                <c:pt idx="1">
                  <c:v>37955.0</c:v>
                </c:pt>
                <c:pt idx="2">
                  <c:v>37955.0</c:v>
                </c:pt>
                <c:pt idx="3">
                  <c:v>37955.0</c:v>
                </c:pt>
                <c:pt idx="4">
                  <c:v>37955.0</c:v>
                </c:pt>
                <c:pt idx="5">
                  <c:v>37955.0</c:v>
                </c:pt>
                <c:pt idx="6">
                  <c:v>37955.0</c:v>
                </c:pt>
                <c:pt idx="7">
                  <c:v>37955.0</c:v>
                </c:pt>
                <c:pt idx="8">
                  <c:v>37955.0</c:v>
                </c:pt>
                <c:pt idx="9">
                  <c:v>37955.0</c:v>
                </c:pt>
                <c:pt idx="10">
                  <c:v>37955.0</c:v>
                </c:pt>
                <c:pt idx="11">
                  <c:v>37955.0</c:v>
                </c:pt>
                <c:pt idx="12">
                  <c:v>37986.0</c:v>
                </c:pt>
                <c:pt idx="13">
                  <c:v>37986.0</c:v>
                </c:pt>
                <c:pt idx="14">
                  <c:v>38017.0</c:v>
                </c:pt>
                <c:pt idx="15">
                  <c:v>38017.0</c:v>
                </c:pt>
                <c:pt idx="16">
                  <c:v>38017.0</c:v>
                </c:pt>
                <c:pt idx="17">
                  <c:v>38017.0</c:v>
                </c:pt>
                <c:pt idx="18">
                  <c:v>38017.0</c:v>
                </c:pt>
                <c:pt idx="19">
                  <c:v>38017.0</c:v>
                </c:pt>
                <c:pt idx="20">
                  <c:v>38017.0</c:v>
                </c:pt>
                <c:pt idx="21">
                  <c:v>38017.0</c:v>
                </c:pt>
                <c:pt idx="22">
                  <c:v>38046.0</c:v>
                </c:pt>
                <c:pt idx="23">
                  <c:v>38046.0</c:v>
                </c:pt>
                <c:pt idx="24">
                  <c:v>38046.0</c:v>
                </c:pt>
                <c:pt idx="25">
                  <c:v>38077.0</c:v>
                </c:pt>
                <c:pt idx="26">
                  <c:v>38107.0</c:v>
                </c:pt>
                <c:pt idx="27">
                  <c:v>38107.0</c:v>
                </c:pt>
                <c:pt idx="28">
                  <c:v>38107.0</c:v>
                </c:pt>
                <c:pt idx="29">
                  <c:v>38107.0</c:v>
                </c:pt>
                <c:pt idx="30">
                  <c:v>38138.0</c:v>
                </c:pt>
                <c:pt idx="31">
                  <c:v>38138.0</c:v>
                </c:pt>
                <c:pt idx="32">
                  <c:v>38138.0</c:v>
                </c:pt>
                <c:pt idx="33">
                  <c:v>38138.0</c:v>
                </c:pt>
                <c:pt idx="34">
                  <c:v>38138.0</c:v>
                </c:pt>
                <c:pt idx="35">
                  <c:v>38138.0</c:v>
                </c:pt>
                <c:pt idx="36">
                  <c:v>38138.0</c:v>
                </c:pt>
                <c:pt idx="37">
                  <c:v>38138.0</c:v>
                </c:pt>
                <c:pt idx="38">
                  <c:v>38168.0</c:v>
                </c:pt>
                <c:pt idx="39">
                  <c:v>38168.0</c:v>
                </c:pt>
                <c:pt idx="40">
                  <c:v>38199.0</c:v>
                </c:pt>
                <c:pt idx="41">
                  <c:v>38199.0</c:v>
                </c:pt>
                <c:pt idx="42">
                  <c:v>38199.0</c:v>
                </c:pt>
                <c:pt idx="43">
                  <c:v>38230.0</c:v>
                </c:pt>
                <c:pt idx="44">
                  <c:v>38230.0</c:v>
                </c:pt>
                <c:pt idx="45">
                  <c:v>38230.0</c:v>
                </c:pt>
                <c:pt idx="46">
                  <c:v>38230.0</c:v>
                </c:pt>
                <c:pt idx="47">
                  <c:v>38230.0</c:v>
                </c:pt>
                <c:pt idx="48">
                  <c:v>38260.0</c:v>
                </c:pt>
                <c:pt idx="49">
                  <c:v>38260.0</c:v>
                </c:pt>
                <c:pt idx="50">
                  <c:v>38260.0</c:v>
                </c:pt>
                <c:pt idx="51">
                  <c:v>38291.0</c:v>
                </c:pt>
                <c:pt idx="52">
                  <c:v>38291.0</c:v>
                </c:pt>
                <c:pt idx="53">
                  <c:v>38291.0</c:v>
                </c:pt>
                <c:pt idx="54">
                  <c:v>38291.0</c:v>
                </c:pt>
                <c:pt idx="55">
                  <c:v>38291.0</c:v>
                </c:pt>
                <c:pt idx="56">
                  <c:v>38291.0</c:v>
                </c:pt>
                <c:pt idx="57">
                  <c:v>38291.0</c:v>
                </c:pt>
                <c:pt idx="58">
                  <c:v>38321.0</c:v>
                </c:pt>
                <c:pt idx="59">
                  <c:v>38321.0</c:v>
                </c:pt>
                <c:pt idx="60">
                  <c:v>38321.0</c:v>
                </c:pt>
                <c:pt idx="61">
                  <c:v>38321.0</c:v>
                </c:pt>
                <c:pt idx="62">
                  <c:v>38352.0</c:v>
                </c:pt>
                <c:pt idx="63">
                  <c:v>38352.0</c:v>
                </c:pt>
                <c:pt idx="64">
                  <c:v>38352.0</c:v>
                </c:pt>
                <c:pt idx="65">
                  <c:v>38352.0</c:v>
                </c:pt>
                <c:pt idx="66">
                  <c:v>38383.0</c:v>
                </c:pt>
                <c:pt idx="67">
                  <c:v>38383.0</c:v>
                </c:pt>
                <c:pt idx="68">
                  <c:v>38383.0</c:v>
                </c:pt>
                <c:pt idx="69">
                  <c:v>38411.0</c:v>
                </c:pt>
                <c:pt idx="70">
                  <c:v>38411.0</c:v>
                </c:pt>
                <c:pt idx="71">
                  <c:v>38411.0</c:v>
                </c:pt>
                <c:pt idx="72">
                  <c:v>38411.0</c:v>
                </c:pt>
                <c:pt idx="73">
                  <c:v>38411.0</c:v>
                </c:pt>
                <c:pt idx="74">
                  <c:v>38411.0</c:v>
                </c:pt>
                <c:pt idx="75">
                  <c:v>38411.0</c:v>
                </c:pt>
                <c:pt idx="76">
                  <c:v>38411.0</c:v>
                </c:pt>
                <c:pt idx="77">
                  <c:v>38411.0</c:v>
                </c:pt>
                <c:pt idx="78">
                  <c:v>38411.0</c:v>
                </c:pt>
                <c:pt idx="79">
                  <c:v>38411.0</c:v>
                </c:pt>
                <c:pt idx="80">
                  <c:v>38411.0</c:v>
                </c:pt>
                <c:pt idx="81">
                  <c:v>38442.0</c:v>
                </c:pt>
                <c:pt idx="82">
                  <c:v>38442.0</c:v>
                </c:pt>
                <c:pt idx="83">
                  <c:v>38442.0</c:v>
                </c:pt>
                <c:pt idx="84">
                  <c:v>38442.0</c:v>
                </c:pt>
                <c:pt idx="85">
                  <c:v>38442.0</c:v>
                </c:pt>
                <c:pt idx="86">
                  <c:v>38442.0</c:v>
                </c:pt>
                <c:pt idx="87">
                  <c:v>38442.0</c:v>
                </c:pt>
                <c:pt idx="88">
                  <c:v>38442.0</c:v>
                </c:pt>
                <c:pt idx="89">
                  <c:v>38472.0</c:v>
                </c:pt>
                <c:pt idx="90">
                  <c:v>38472.0</c:v>
                </c:pt>
                <c:pt idx="91">
                  <c:v>38472.0</c:v>
                </c:pt>
                <c:pt idx="92">
                  <c:v>38472.0</c:v>
                </c:pt>
                <c:pt idx="93">
                  <c:v>38472.0</c:v>
                </c:pt>
                <c:pt idx="94">
                  <c:v>38472.0</c:v>
                </c:pt>
                <c:pt idx="95">
                  <c:v>38472.0</c:v>
                </c:pt>
                <c:pt idx="96">
                  <c:v>38503.0</c:v>
                </c:pt>
                <c:pt idx="97">
                  <c:v>38503.0</c:v>
                </c:pt>
                <c:pt idx="98">
                  <c:v>38503.0</c:v>
                </c:pt>
                <c:pt idx="99">
                  <c:v>38503.0</c:v>
                </c:pt>
                <c:pt idx="100">
                  <c:v>38503.0</c:v>
                </c:pt>
                <c:pt idx="101">
                  <c:v>38503.0</c:v>
                </c:pt>
                <c:pt idx="102">
                  <c:v>38503.0</c:v>
                </c:pt>
                <c:pt idx="103">
                  <c:v>38503.0</c:v>
                </c:pt>
                <c:pt idx="104">
                  <c:v>38533.0</c:v>
                </c:pt>
                <c:pt idx="105">
                  <c:v>38533.0</c:v>
                </c:pt>
                <c:pt idx="106">
                  <c:v>38533.0</c:v>
                </c:pt>
                <c:pt idx="107">
                  <c:v>38533.0</c:v>
                </c:pt>
                <c:pt idx="108">
                  <c:v>38533.0</c:v>
                </c:pt>
                <c:pt idx="109">
                  <c:v>38564.0</c:v>
                </c:pt>
                <c:pt idx="110">
                  <c:v>38564.0</c:v>
                </c:pt>
                <c:pt idx="111">
                  <c:v>38564.0</c:v>
                </c:pt>
                <c:pt idx="112">
                  <c:v>38564.0</c:v>
                </c:pt>
                <c:pt idx="113">
                  <c:v>38564.0</c:v>
                </c:pt>
                <c:pt idx="114">
                  <c:v>38564.0</c:v>
                </c:pt>
                <c:pt idx="115">
                  <c:v>38595.0</c:v>
                </c:pt>
                <c:pt idx="116">
                  <c:v>38595.0</c:v>
                </c:pt>
                <c:pt idx="117">
                  <c:v>38595.0</c:v>
                </c:pt>
                <c:pt idx="118">
                  <c:v>38625.0</c:v>
                </c:pt>
                <c:pt idx="119">
                  <c:v>38625.0</c:v>
                </c:pt>
                <c:pt idx="120">
                  <c:v>38625.0</c:v>
                </c:pt>
                <c:pt idx="121">
                  <c:v>38625.0</c:v>
                </c:pt>
                <c:pt idx="122">
                  <c:v>38625.0</c:v>
                </c:pt>
                <c:pt idx="123">
                  <c:v>38656.0</c:v>
                </c:pt>
                <c:pt idx="124">
                  <c:v>38656.0</c:v>
                </c:pt>
                <c:pt idx="125">
                  <c:v>38656.0</c:v>
                </c:pt>
                <c:pt idx="126">
                  <c:v>38656.0</c:v>
                </c:pt>
                <c:pt idx="127">
                  <c:v>38656.0</c:v>
                </c:pt>
                <c:pt idx="128">
                  <c:v>38656.0</c:v>
                </c:pt>
                <c:pt idx="129">
                  <c:v>38656.0</c:v>
                </c:pt>
                <c:pt idx="130">
                  <c:v>38656.0</c:v>
                </c:pt>
                <c:pt idx="131">
                  <c:v>38656.0</c:v>
                </c:pt>
                <c:pt idx="132">
                  <c:v>38686.0</c:v>
                </c:pt>
                <c:pt idx="133">
                  <c:v>38686.0</c:v>
                </c:pt>
                <c:pt idx="134">
                  <c:v>38686.0</c:v>
                </c:pt>
                <c:pt idx="135">
                  <c:v>38717.0</c:v>
                </c:pt>
                <c:pt idx="136">
                  <c:v>38748.0</c:v>
                </c:pt>
                <c:pt idx="137">
                  <c:v>38748.0</c:v>
                </c:pt>
                <c:pt idx="138">
                  <c:v>38776.0</c:v>
                </c:pt>
                <c:pt idx="139">
                  <c:v>38807.0</c:v>
                </c:pt>
                <c:pt idx="140">
                  <c:v>38807.0</c:v>
                </c:pt>
                <c:pt idx="141">
                  <c:v>38807.0</c:v>
                </c:pt>
                <c:pt idx="142">
                  <c:v>38807.0</c:v>
                </c:pt>
                <c:pt idx="143">
                  <c:v>38807.0</c:v>
                </c:pt>
                <c:pt idx="144">
                  <c:v>38807.0</c:v>
                </c:pt>
                <c:pt idx="145">
                  <c:v>38807.0</c:v>
                </c:pt>
                <c:pt idx="146">
                  <c:v>38807.0</c:v>
                </c:pt>
                <c:pt idx="147">
                  <c:v>38807.0</c:v>
                </c:pt>
                <c:pt idx="148">
                  <c:v>38807.0</c:v>
                </c:pt>
                <c:pt idx="149">
                  <c:v>38807.0</c:v>
                </c:pt>
                <c:pt idx="150">
                  <c:v>38807.0</c:v>
                </c:pt>
                <c:pt idx="151">
                  <c:v>38807.0</c:v>
                </c:pt>
                <c:pt idx="152">
                  <c:v>38807.0</c:v>
                </c:pt>
                <c:pt idx="153">
                  <c:v>38807.0</c:v>
                </c:pt>
                <c:pt idx="154">
                  <c:v>38837.0</c:v>
                </c:pt>
                <c:pt idx="155">
                  <c:v>38837.0</c:v>
                </c:pt>
                <c:pt idx="156">
                  <c:v>38837.0</c:v>
                </c:pt>
                <c:pt idx="157">
                  <c:v>38837.0</c:v>
                </c:pt>
                <c:pt idx="158">
                  <c:v>38837.0</c:v>
                </c:pt>
                <c:pt idx="159">
                  <c:v>38837.0</c:v>
                </c:pt>
                <c:pt idx="160">
                  <c:v>38837.0</c:v>
                </c:pt>
                <c:pt idx="161">
                  <c:v>38837.0</c:v>
                </c:pt>
                <c:pt idx="162">
                  <c:v>38837.0</c:v>
                </c:pt>
                <c:pt idx="163">
                  <c:v>38868.0</c:v>
                </c:pt>
                <c:pt idx="164">
                  <c:v>38868.0</c:v>
                </c:pt>
                <c:pt idx="165">
                  <c:v>38868.0</c:v>
                </c:pt>
                <c:pt idx="166">
                  <c:v>38868.0</c:v>
                </c:pt>
                <c:pt idx="167">
                  <c:v>38868.0</c:v>
                </c:pt>
                <c:pt idx="168">
                  <c:v>38868.0</c:v>
                </c:pt>
                <c:pt idx="169">
                  <c:v>38898.0</c:v>
                </c:pt>
                <c:pt idx="170">
                  <c:v>38898.0</c:v>
                </c:pt>
                <c:pt idx="171">
                  <c:v>38898.0</c:v>
                </c:pt>
                <c:pt idx="172">
                  <c:v>38898.0</c:v>
                </c:pt>
                <c:pt idx="173">
                  <c:v>38898.0</c:v>
                </c:pt>
                <c:pt idx="174">
                  <c:v>38929.0</c:v>
                </c:pt>
                <c:pt idx="175">
                  <c:v>38929.0</c:v>
                </c:pt>
                <c:pt idx="176">
                  <c:v>38929.0</c:v>
                </c:pt>
                <c:pt idx="177">
                  <c:v>38929.0</c:v>
                </c:pt>
                <c:pt idx="178">
                  <c:v>38929.0</c:v>
                </c:pt>
                <c:pt idx="179">
                  <c:v>38929.0</c:v>
                </c:pt>
                <c:pt idx="180">
                  <c:v>38929.0</c:v>
                </c:pt>
                <c:pt idx="181">
                  <c:v>38960.0</c:v>
                </c:pt>
                <c:pt idx="182">
                  <c:v>38960.0</c:v>
                </c:pt>
                <c:pt idx="183">
                  <c:v>38960.0</c:v>
                </c:pt>
                <c:pt idx="184">
                  <c:v>38960.0</c:v>
                </c:pt>
                <c:pt idx="185">
                  <c:v>38960.0</c:v>
                </c:pt>
                <c:pt idx="186">
                  <c:v>38960.0</c:v>
                </c:pt>
                <c:pt idx="187">
                  <c:v>38990.0</c:v>
                </c:pt>
                <c:pt idx="188">
                  <c:v>38990.0</c:v>
                </c:pt>
                <c:pt idx="189">
                  <c:v>38990.0</c:v>
                </c:pt>
                <c:pt idx="190">
                  <c:v>38990.0</c:v>
                </c:pt>
                <c:pt idx="191">
                  <c:v>38990.0</c:v>
                </c:pt>
                <c:pt idx="192">
                  <c:v>38990.0</c:v>
                </c:pt>
                <c:pt idx="193">
                  <c:v>38990.0</c:v>
                </c:pt>
                <c:pt idx="194">
                  <c:v>38990.0</c:v>
                </c:pt>
                <c:pt idx="195">
                  <c:v>39021.0</c:v>
                </c:pt>
                <c:pt idx="196">
                  <c:v>39021.0</c:v>
                </c:pt>
                <c:pt idx="197">
                  <c:v>39021.0</c:v>
                </c:pt>
                <c:pt idx="198">
                  <c:v>39021.0</c:v>
                </c:pt>
                <c:pt idx="199">
                  <c:v>39021.0</c:v>
                </c:pt>
                <c:pt idx="200">
                  <c:v>39021.0</c:v>
                </c:pt>
                <c:pt idx="201">
                  <c:v>39021.0</c:v>
                </c:pt>
                <c:pt idx="202">
                  <c:v>39021.0</c:v>
                </c:pt>
                <c:pt idx="203">
                  <c:v>39021.0</c:v>
                </c:pt>
                <c:pt idx="204">
                  <c:v>39021.0</c:v>
                </c:pt>
                <c:pt idx="205">
                  <c:v>39021.0</c:v>
                </c:pt>
                <c:pt idx="206">
                  <c:v>39021.0</c:v>
                </c:pt>
                <c:pt idx="207">
                  <c:v>39051.0</c:v>
                </c:pt>
                <c:pt idx="208">
                  <c:v>39051.0</c:v>
                </c:pt>
                <c:pt idx="209">
                  <c:v>39051.0</c:v>
                </c:pt>
                <c:pt idx="210">
                  <c:v>39051.0</c:v>
                </c:pt>
                <c:pt idx="211">
                  <c:v>39051.0</c:v>
                </c:pt>
                <c:pt idx="212">
                  <c:v>39051.0</c:v>
                </c:pt>
                <c:pt idx="213">
                  <c:v>39051.0</c:v>
                </c:pt>
                <c:pt idx="214">
                  <c:v>39051.0</c:v>
                </c:pt>
                <c:pt idx="215">
                  <c:v>39082.0</c:v>
                </c:pt>
                <c:pt idx="216">
                  <c:v>39082.0</c:v>
                </c:pt>
                <c:pt idx="217">
                  <c:v>39082.0</c:v>
                </c:pt>
                <c:pt idx="218">
                  <c:v>39082.0</c:v>
                </c:pt>
                <c:pt idx="219">
                  <c:v>39082.0</c:v>
                </c:pt>
                <c:pt idx="220">
                  <c:v>39113.0</c:v>
                </c:pt>
                <c:pt idx="221">
                  <c:v>39113.0</c:v>
                </c:pt>
                <c:pt idx="222">
                  <c:v>39113.0</c:v>
                </c:pt>
                <c:pt idx="223">
                  <c:v>39113.0</c:v>
                </c:pt>
                <c:pt idx="224">
                  <c:v>39113.0</c:v>
                </c:pt>
                <c:pt idx="225">
                  <c:v>39113.0</c:v>
                </c:pt>
                <c:pt idx="226">
                  <c:v>39113.0</c:v>
                </c:pt>
                <c:pt idx="227">
                  <c:v>39113.0</c:v>
                </c:pt>
                <c:pt idx="228">
                  <c:v>39113.0</c:v>
                </c:pt>
                <c:pt idx="229">
                  <c:v>39113.0</c:v>
                </c:pt>
                <c:pt idx="230">
                  <c:v>39113.0</c:v>
                </c:pt>
                <c:pt idx="231">
                  <c:v>39113.0</c:v>
                </c:pt>
                <c:pt idx="232">
                  <c:v>39113.0</c:v>
                </c:pt>
                <c:pt idx="233">
                  <c:v>39113.0</c:v>
                </c:pt>
                <c:pt idx="234">
                  <c:v>39113.0</c:v>
                </c:pt>
                <c:pt idx="235">
                  <c:v>39113.0</c:v>
                </c:pt>
                <c:pt idx="236">
                  <c:v>39113.0</c:v>
                </c:pt>
                <c:pt idx="237">
                  <c:v>39141.0</c:v>
                </c:pt>
                <c:pt idx="238">
                  <c:v>39141.0</c:v>
                </c:pt>
                <c:pt idx="239">
                  <c:v>39141.0</c:v>
                </c:pt>
                <c:pt idx="240">
                  <c:v>39141.0</c:v>
                </c:pt>
                <c:pt idx="241">
                  <c:v>39141.0</c:v>
                </c:pt>
                <c:pt idx="242">
                  <c:v>39141.0</c:v>
                </c:pt>
                <c:pt idx="243">
                  <c:v>39141.0</c:v>
                </c:pt>
                <c:pt idx="244">
                  <c:v>39141.0</c:v>
                </c:pt>
                <c:pt idx="245">
                  <c:v>39141.0</c:v>
                </c:pt>
                <c:pt idx="246">
                  <c:v>39141.0</c:v>
                </c:pt>
                <c:pt idx="247">
                  <c:v>39141.0</c:v>
                </c:pt>
                <c:pt idx="248">
                  <c:v>39172.0</c:v>
                </c:pt>
                <c:pt idx="249">
                  <c:v>39172.0</c:v>
                </c:pt>
                <c:pt idx="250">
                  <c:v>39172.0</c:v>
                </c:pt>
                <c:pt idx="251">
                  <c:v>39172.0</c:v>
                </c:pt>
                <c:pt idx="252">
                  <c:v>39172.0</c:v>
                </c:pt>
                <c:pt idx="253">
                  <c:v>39172.0</c:v>
                </c:pt>
                <c:pt idx="254">
                  <c:v>39202.0</c:v>
                </c:pt>
                <c:pt idx="255">
                  <c:v>39202.0</c:v>
                </c:pt>
                <c:pt idx="256">
                  <c:v>39202.0</c:v>
                </c:pt>
                <c:pt idx="257">
                  <c:v>39202.0</c:v>
                </c:pt>
                <c:pt idx="258">
                  <c:v>39202.0</c:v>
                </c:pt>
                <c:pt idx="259">
                  <c:v>39202.0</c:v>
                </c:pt>
                <c:pt idx="260">
                  <c:v>39233.0</c:v>
                </c:pt>
                <c:pt idx="261">
                  <c:v>39233.0</c:v>
                </c:pt>
                <c:pt idx="262">
                  <c:v>39233.0</c:v>
                </c:pt>
                <c:pt idx="263">
                  <c:v>39263.0</c:v>
                </c:pt>
                <c:pt idx="264">
                  <c:v>39263.0</c:v>
                </c:pt>
                <c:pt idx="265">
                  <c:v>39294.0</c:v>
                </c:pt>
                <c:pt idx="266">
                  <c:v>39294.0</c:v>
                </c:pt>
                <c:pt idx="267">
                  <c:v>39294.0</c:v>
                </c:pt>
                <c:pt idx="268">
                  <c:v>39294.0</c:v>
                </c:pt>
                <c:pt idx="269">
                  <c:v>39294.0</c:v>
                </c:pt>
                <c:pt idx="270">
                  <c:v>39294.0</c:v>
                </c:pt>
                <c:pt idx="271">
                  <c:v>39294.0</c:v>
                </c:pt>
                <c:pt idx="272">
                  <c:v>39325.0</c:v>
                </c:pt>
                <c:pt idx="273">
                  <c:v>39325.0</c:v>
                </c:pt>
                <c:pt idx="274">
                  <c:v>39355.0</c:v>
                </c:pt>
                <c:pt idx="275">
                  <c:v>39355.0</c:v>
                </c:pt>
                <c:pt idx="276">
                  <c:v>39355.0</c:v>
                </c:pt>
                <c:pt idx="277">
                  <c:v>39386.0</c:v>
                </c:pt>
                <c:pt idx="278">
                  <c:v>39386.0</c:v>
                </c:pt>
                <c:pt idx="279">
                  <c:v>39386.0</c:v>
                </c:pt>
                <c:pt idx="280">
                  <c:v>39386.0</c:v>
                </c:pt>
                <c:pt idx="281">
                  <c:v>39386.0</c:v>
                </c:pt>
                <c:pt idx="282">
                  <c:v>39386.0</c:v>
                </c:pt>
                <c:pt idx="283">
                  <c:v>39386.0</c:v>
                </c:pt>
                <c:pt idx="284">
                  <c:v>39386.0</c:v>
                </c:pt>
                <c:pt idx="285">
                  <c:v>39386.0</c:v>
                </c:pt>
                <c:pt idx="286">
                  <c:v>39386.0</c:v>
                </c:pt>
                <c:pt idx="287">
                  <c:v>39416.0</c:v>
                </c:pt>
                <c:pt idx="288">
                  <c:v>39416.0</c:v>
                </c:pt>
                <c:pt idx="289">
                  <c:v>39416.0</c:v>
                </c:pt>
                <c:pt idx="290">
                  <c:v>39416.0</c:v>
                </c:pt>
              </c:numCache>
            </c:numRef>
          </c:xVal>
          <c:yVal>
            <c:numRef>
              <c:f>micro!$CZ$2:$CZ$312</c:f>
              <c:numCache>
                <c:formatCode>General</c:formatCode>
                <c:ptCount val="311"/>
                <c:pt idx="0">
                  <c:v>0.608225108225108</c:v>
                </c:pt>
                <c:pt idx="1">
                  <c:v>0.256916996047431</c:v>
                </c:pt>
                <c:pt idx="2">
                  <c:v>0.326772883473914</c:v>
                </c:pt>
                <c:pt idx="3">
                  <c:v>0.304510756419153</c:v>
                </c:pt>
                <c:pt idx="4">
                  <c:v>0.244755244755245</c:v>
                </c:pt>
                <c:pt idx="5">
                  <c:v>0.392160133444537</c:v>
                </c:pt>
                <c:pt idx="6">
                  <c:v>0.28129117259552</c:v>
                </c:pt>
                <c:pt idx="7">
                  <c:v>0.286116983791402</c:v>
                </c:pt>
                <c:pt idx="8">
                  <c:v>0.371843434343434</c:v>
                </c:pt>
                <c:pt idx="9">
                  <c:v>0.363498622589532</c:v>
                </c:pt>
                <c:pt idx="10">
                  <c:v>0.370223978919631</c:v>
                </c:pt>
                <c:pt idx="11">
                  <c:v>0.349442379182156</c:v>
                </c:pt>
                <c:pt idx="12">
                  <c:v>0.334133790737564</c:v>
                </c:pt>
                <c:pt idx="13">
                  <c:v>0.412071535022355</c:v>
                </c:pt>
                <c:pt idx="14">
                  <c:v>0.343434343434343</c:v>
                </c:pt>
                <c:pt idx="15">
                  <c:v>0.280621339444869</c:v>
                </c:pt>
                <c:pt idx="16">
                  <c:v>0.30647795318454</c:v>
                </c:pt>
                <c:pt idx="17">
                  <c:v>0.249090909090909</c:v>
                </c:pt>
                <c:pt idx="18">
                  <c:v>0.309199782253674</c:v>
                </c:pt>
                <c:pt idx="19">
                  <c:v>0.252121212121212</c:v>
                </c:pt>
                <c:pt idx="20">
                  <c:v>0.348733233979136</c:v>
                </c:pt>
                <c:pt idx="21">
                  <c:v>0.356478167501789</c:v>
                </c:pt>
                <c:pt idx="22">
                  <c:v>0.330536130536131</c:v>
                </c:pt>
                <c:pt idx="23">
                  <c:v>0.485569985569986</c:v>
                </c:pt>
                <c:pt idx="24">
                  <c:v>0.372829417773238</c:v>
                </c:pt>
                <c:pt idx="25">
                  <c:v>0.434952978056426</c:v>
                </c:pt>
                <c:pt idx="26">
                  <c:v>0.376776165011459</c:v>
                </c:pt>
                <c:pt idx="27">
                  <c:v>0.398556998556998</c:v>
                </c:pt>
                <c:pt idx="28">
                  <c:v>0.387686387686388</c:v>
                </c:pt>
                <c:pt idx="29">
                  <c:v>0.457549407114625</c:v>
                </c:pt>
                <c:pt idx="30">
                  <c:v>0.425531914893617</c:v>
                </c:pt>
                <c:pt idx="31">
                  <c:v>0.324025974025974</c:v>
                </c:pt>
                <c:pt idx="32">
                  <c:v>0.387916431394692</c:v>
                </c:pt>
                <c:pt idx="33">
                  <c:v>0.361538461538462</c:v>
                </c:pt>
                <c:pt idx="34">
                  <c:v>0.342567303940694</c:v>
                </c:pt>
                <c:pt idx="35">
                  <c:v>0.398479569211276</c:v>
                </c:pt>
                <c:pt idx="36">
                  <c:v>0.44692513368984</c:v>
                </c:pt>
                <c:pt idx="37">
                  <c:v>0.445029736618522</c:v>
                </c:pt>
                <c:pt idx="38">
                  <c:v>0.308125502815768</c:v>
                </c:pt>
                <c:pt idx="39">
                  <c:v>0.355324675324675</c:v>
                </c:pt>
                <c:pt idx="40">
                  <c:v>0.367546432062561</c:v>
                </c:pt>
                <c:pt idx="41">
                  <c:v>0.419756621331424</c:v>
                </c:pt>
                <c:pt idx="42">
                  <c:v>0.4432</c:v>
                </c:pt>
                <c:pt idx="43">
                  <c:v>0.338772338772339</c:v>
                </c:pt>
                <c:pt idx="44">
                  <c:v>0.32034632034632</c:v>
                </c:pt>
                <c:pt idx="45">
                  <c:v>0.378512396694215</c:v>
                </c:pt>
                <c:pt idx="46">
                  <c:v>0.40695652173913</c:v>
                </c:pt>
                <c:pt idx="47">
                  <c:v>0.489992360580596</c:v>
                </c:pt>
                <c:pt idx="48">
                  <c:v>0.431226765799256</c:v>
                </c:pt>
                <c:pt idx="49">
                  <c:v>0.376384535005225</c:v>
                </c:pt>
                <c:pt idx="50">
                  <c:v>0.427780914737436</c:v>
                </c:pt>
                <c:pt idx="51">
                  <c:v>0.370933414411675</c:v>
                </c:pt>
                <c:pt idx="52">
                  <c:v>0.275659824046921</c:v>
                </c:pt>
                <c:pt idx="53">
                  <c:v>0.425819533626225</c:v>
                </c:pt>
                <c:pt idx="54">
                  <c:v>0.452479338842975</c:v>
                </c:pt>
                <c:pt idx="55">
                  <c:v>0.503443526170799</c:v>
                </c:pt>
                <c:pt idx="56">
                  <c:v>0.411764705882353</c:v>
                </c:pt>
                <c:pt idx="57">
                  <c:v>0.409458749343142</c:v>
                </c:pt>
                <c:pt idx="58">
                  <c:v>0.409701622753446</c:v>
                </c:pt>
                <c:pt idx="59">
                  <c:v>0.353927625772286</c:v>
                </c:pt>
                <c:pt idx="60">
                  <c:v>0.403961796957906</c:v>
                </c:pt>
                <c:pt idx="61">
                  <c:v>0.363636363636364</c:v>
                </c:pt>
                <c:pt idx="62">
                  <c:v>0.473810957254666</c:v>
                </c:pt>
                <c:pt idx="63">
                  <c:v>0.443690637720488</c:v>
                </c:pt>
                <c:pt idx="64">
                  <c:v>0.48062015503876</c:v>
                </c:pt>
                <c:pt idx="65">
                  <c:v>0.448536209553159</c:v>
                </c:pt>
                <c:pt idx="66">
                  <c:v>0.406417112299465</c:v>
                </c:pt>
                <c:pt idx="67">
                  <c:v>0.454317039744175</c:v>
                </c:pt>
                <c:pt idx="68">
                  <c:v>0.412121212121212</c:v>
                </c:pt>
                <c:pt idx="69">
                  <c:v>0.184231697506034</c:v>
                </c:pt>
                <c:pt idx="70">
                  <c:v>0.337662337662338</c:v>
                </c:pt>
                <c:pt idx="71">
                  <c:v>0.33530106257379</c:v>
                </c:pt>
                <c:pt idx="72">
                  <c:v>0.367504835589942</c:v>
                </c:pt>
                <c:pt idx="73">
                  <c:v>0.367504835589942</c:v>
                </c:pt>
                <c:pt idx="74">
                  <c:v>0.381735911147676</c:v>
                </c:pt>
                <c:pt idx="75">
                  <c:v>0.382558617852735</c:v>
                </c:pt>
                <c:pt idx="76">
                  <c:v>0.380316930775646</c:v>
                </c:pt>
                <c:pt idx="77">
                  <c:v>0.380316930775646</c:v>
                </c:pt>
                <c:pt idx="78">
                  <c:v>0.422209903917221</c:v>
                </c:pt>
                <c:pt idx="79">
                  <c:v>0.420362158167036</c:v>
                </c:pt>
                <c:pt idx="80">
                  <c:v>0.683084004602992</c:v>
                </c:pt>
                <c:pt idx="81">
                  <c:v>0.581711229946524</c:v>
                </c:pt>
                <c:pt idx="82">
                  <c:v>0.479926165205353</c:v>
                </c:pt>
                <c:pt idx="83">
                  <c:v>0.343548802472315</c:v>
                </c:pt>
                <c:pt idx="84">
                  <c:v>0.367159971811135</c:v>
                </c:pt>
                <c:pt idx="85">
                  <c:v>0.520958083832335</c:v>
                </c:pt>
                <c:pt idx="86">
                  <c:v>0.336327703916637</c:v>
                </c:pt>
                <c:pt idx="87">
                  <c:v>0.612690166975881</c:v>
                </c:pt>
                <c:pt idx="88">
                  <c:v>0.626378539493293</c:v>
                </c:pt>
                <c:pt idx="89">
                  <c:v>0.214987714987715</c:v>
                </c:pt>
                <c:pt idx="90">
                  <c:v>0.200989486703772</c:v>
                </c:pt>
                <c:pt idx="91">
                  <c:v>0.554016913319239</c:v>
                </c:pt>
                <c:pt idx="92">
                  <c:v>0.725654853620955</c:v>
                </c:pt>
                <c:pt idx="93">
                  <c:v>0.646572280178838</c:v>
                </c:pt>
                <c:pt idx="94">
                  <c:v>0.71525974025974</c:v>
                </c:pt>
                <c:pt idx="95">
                  <c:v>0.635439137134052</c:v>
                </c:pt>
                <c:pt idx="96">
                  <c:v>0.338534599728629</c:v>
                </c:pt>
                <c:pt idx="97">
                  <c:v>0.413389888799725</c:v>
                </c:pt>
                <c:pt idx="98">
                  <c:v>0.462121212121212</c:v>
                </c:pt>
                <c:pt idx="99">
                  <c:v>0.587933143090094</c:v>
                </c:pt>
                <c:pt idx="100">
                  <c:v>0.678677685950413</c:v>
                </c:pt>
                <c:pt idx="101">
                  <c:v>0.638159371492705</c:v>
                </c:pt>
                <c:pt idx="102">
                  <c:v>0.628691983122363</c:v>
                </c:pt>
                <c:pt idx="103">
                  <c:v>0.673684210526316</c:v>
                </c:pt>
                <c:pt idx="104">
                  <c:v>0.587412587412587</c:v>
                </c:pt>
                <c:pt idx="105">
                  <c:v>0.527131782945736</c:v>
                </c:pt>
                <c:pt idx="106">
                  <c:v>0.498800038398771</c:v>
                </c:pt>
                <c:pt idx="107">
                  <c:v>0.618168751837455</c:v>
                </c:pt>
                <c:pt idx="108">
                  <c:v>0.559955382041272</c:v>
                </c:pt>
                <c:pt idx="109">
                  <c:v>0.567064935064935</c:v>
                </c:pt>
                <c:pt idx="110">
                  <c:v>0.516783216783217</c:v>
                </c:pt>
                <c:pt idx="111">
                  <c:v>0.61326105087573</c:v>
                </c:pt>
                <c:pt idx="112">
                  <c:v>0.579877425944842</c:v>
                </c:pt>
                <c:pt idx="113">
                  <c:v>0.573426573426574</c:v>
                </c:pt>
                <c:pt idx="114">
                  <c:v>0.57822472512738</c:v>
                </c:pt>
                <c:pt idx="115">
                  <c:v>0.460307298335467</c:v>
                </c:pt>
                <c:pt idx="116">
                  <c:v>0.564781675017896</c:v>
                </c:pt>
                <c:pt idx="117">
                  <c:v>0.584566596194503</c:v>
                </c:pt>
                <c:pt idx="118">
                  <c:v>0.594291754756871</c:v>
                </c:pt>
                <c:pt idx="119">
                  <c:v>0.565750528541226</c:v>
                </c:pt>
                <c:pt idx="120">
                  <c:v>0.689368258859784</c:v>
                </c:pt>
                <c:pt idx="121">
                  <c:v>0.666245059288537</c:v>
                </c:pt>
                <c:pt idx="122">
                  <c:v>0.538445911630269</c:v>
                </c:pt>
                <c:pt idx="123">
                  <c:v>0.493135435992579</c:v>
                </c:pt>
                <c:pt idx="124">
                  <c:v>0.526613283089967</c:v>
                </c:pt>
                <c:pt idx="125">
                  <c:v>0.575595527467185</c:v>
                </c:pt>
                <c:pt idx="126">
                  <c:v>0.571260997067449</c:v>
                </c:pt>
                <c:pt idx="127">
                  <c:v>0.534343434343434</c:v>
                </c:pt>
                <c:pt idx="128">
                  <c:v>0.662292490118577</c:v>
                </c:pt>
                <c:pt idx="129">
                  <c:v>0.673049074818986</c:v>
                </c:pt>
                <c:pt idx="130">
                  <c:v>0.593572283134208</c:v>
                </c:pt>
                <c:pt idx="131">
                  <c:v>0.621303395399781</c:v>
                </c:pt>
                <c:pt idx="132">
                  <c:v>0.554205153135634</c:v>
                </c:pt>
                <c:pt idx="133">
                  <c:v>0.563842975206612</c:v>
                </c:pt>
                <c:pt idx="134">
                  <c:v>0.634695579649708</c:v>
                </c:pt>
                <c:pt idx="135">
                  <c:v>0.572994652406417</c:v>
                </c:pt>
                <c:pt idx="136">
                  <c:v>0.833286713286713</c:v>
                </c:pt>
                <c:pt idx="137">
                  <c:v>0.868506493506494</c:v>
                </c:pt>
                <c:pt idx="138">
                  <c:v>0.628906869744566</c:v>
                </c:pt>
                <c:pt idx="139">
                  <c:v>0.519559228650138</c:v>
                </c:pt>
                <c:pt idx="140">
                  <c:v>0.516751269035533</c:v>
                </c:pt>
                <c:pt idx="141">
                  <c:v>0.503532736693358</c:v>
                </c:pt>
                <c:pt idx="142">
                  <c:v>0.503125</c:v>
                </c:pt>
                <c:pt idx="143">
                  <c:v>0.590405904059041</c:v>
                </c:pt>
                <c:pt idx="144">
                  <c:v>0.6538407329105</c:v>
                </c:pt>
                <c:pt idx="145">
                  <c:v>0.696072727272727</c:v>
                </c:pt>
                <c:pt idx="146">
                  <c:v>0.687039065352318</c:v>
                </c:pt>
                <c:pt idx="147">
                  <c:v>0.668719851576994</c:v>
                </c:pt>
                <c:pt idx="148">
                  <c:v>0.694147957305852</c:v>
                </c:pt>
                <c:pt idx="149">
                  <c:v>0.673779113448535</c:v>
                </c:pt>
                <c:pt idx="150">
                  <c:v>0.740641711229947</c:v>
                </c:pt>
                <c:pt idx="151">
                  <c:v>0.672039724980901</c:v>
                </c:pt>
                <c:pt idx="152">
                  <c:v>0.74755980861244</c:v>
                </c:pt>
                <c:pt idx="153">
                  <c:v>0.713074803983895</c:v>
                </c:pt>
                <c:pt idx="154">
                  <c:v>0.448256146369354</c:v>
                </c:pt>
                <c:pt idx="155">
                  <c:v>0.451178451178451</c:v>
                </c:pt>
                <c:pt idx="156">
                  <c:v>0.539184952978056</c:v>
                </c:pt>
                <c:pt idx="157">
                  <c:v>0.557993730407524</c:v>
                </c:pt>
                <c:pt idx="158">
                  <c:v>0.735636363636364</c:v>
                </c:pt>
                <c:pt idx="159">
                  <c:v>0.658320493066256</c:v>
                </c:pt>
                <c:pt idx="160">
                  <c:v>0.718107302533532</c:v>
                </c:pt>
                <c:pt idx="161">
                  <c:v>0.695223420647149</c:v>
                </c:pt>
                <c:pt idx="162">
                  <c:v>0.706681766704417</c:v>
                </c:pt>
                <c:pt idx="163">
                  <c:v>0.44992784992785</c:v>
                </c:pt>
                <c:pt idx="164">
                  <c:v>0.587813620071685</c:v>
                </c:pt>
                <c:pt idx="165">
                  <c:v>0.639135254988913</c:v>
                </c:pt>
                <c:pt idx="166">
                  <c:v>0.652973745311663</c:v>
                </c:pt>
                <c:pt idx="167">
                  <c:v>0.6277259397494</c:v>
                </c:pt>
                <c:pt idx="168">
                  <c:v>0.635814336720681</c:v>
                </c:pt>
                <c:pt idx="169">
                  <c:v>0.399491671583534</c:v>
                </c:pt>
                <c:pt idx="170">
                  <c:v>0.614531414531414</c:v>
                </c:pt>
                <c:pt idx="171">
                  <c:v>0.612167832167832</c:v>
                </c:pt>
                <c:pt idx="172">
                  <c:v>0.673343605546995</c:v>
                </c:pt>
                <c:pt idx="173">
                  <c:v>0.618079673135853</c:v>
                </c:pt>
                <c:pt idx="174">
                  <c:v>0.626083450917154</c:v>
                </c:pt>
                <c:pt idx="175">
                  <c:v>0.576876143990238</c:v>
                </c:pt>
                <c:pt idx="176">
                  <c:v>0.579564489112228</c:v>
                </c:pt>
                <c:pt idx="177">
                  <c:v>0.650967506389193</c:v>
                </c:pt>
                <c:pt idx="178">
                  <c:v>0.736363636363636</c:v>
                </c:pt>
                <c:pt idx="179">
                  <c:v>0.700626959247649</c:v>
                </c:pt>
                <c:pt idx="180">
                  <c:v>0.608879492600423</c:v>
                </c:pt>
                <c:pt idx="181">
                  <c:v>0.442687747035573</c:v>
                </c:pt>
                <c:pt idx="182">
                  <c:v>0.654403961796958</c:v>
                </c:pt>
                <c:pt idx="183">
                  <c:v>0.645320855614973</c:v>
                </c:pt>
                <c:pt idx="184">
                  <c:v>0.642847593582888</c:v>
                </c:pt>
                <c:pt idx="185">
                  <c:v>0.623657423657424</c:v>
                </c:pt>
                <c:pt idx="186">
                  <c:v>0.738868773852627</c:v>
                </c:pt>
                <c:pt idx="187">
                  <c:v>0.735217723453017</c:v>
                </c:pt>
                <c:pt idx="188">
                  <c:v>0.707320997586484</c:v>
                </c:pt>
                <c:pt idx="189">
                  <c:v>0.608775008775009</c:v>
                </c:pt>
                <c:pt idx="190">
                  <c:v>0.603891050583657</c:v>
                </c:pt>
                <c:pt idx="191">
                  <c:v>0.636363636363636</c:v>
                </c:pt>
                <c:pt idx="192">
                  <c:v>0.64053651266766</c:v>
                </c:pt>
                <c:pt idx="193">
                  <c:v>0.729391660970608</c:v>
                </c:pt>
                <c:pt idx="194">
                  <c:v>0.693853514906146</c:v>
                </c:pt>
                <c:pt idx="195">
                  <c:v>0.438898228371913</c:v>
                </c:pt>
                <c:pt idx="196">
                  <c:v>0.438746438746439</c:v>
                </c:pt>
                <c:pt idx="197">
                  <c:v>0.779275808936826</c:v>
                </c:pt>
                <c:pt idx="198">
                  <c:v>0.768665377176015</c:v>
                </c:pt>
                <c:pt idx="199">
                  <c:v>0.581618381618382</c:v>
                </c:pt>
                <c:pt idx="200">
                  <c:v>0.584415584415584</c:v>
                </c:pt>
                <c:pt idx="201">
                  <c:v>0.63404834865509</c:v>
                </c:pt>
                <c:pt idx="202">
                  <c:v>0.64101935800049</c:v>
                </c:pt>
                <c:pt idx="203">
                  <c:v>0.644262853251617</c:v>
                </c:pt>
                <c:pt idx="204">
                  <c:v>0.641846002782096</c:v>
                </c:pt>
                <c:pt idx="205">
                  <c:v>0.628992628992629</c:v>
                </c:pt>
                <c:pt idx="206">
                  <c:v>0.629343629343629</c:v>
                </c:pt>
                <c:pt idx="207">
                  <c:v>0.691788856304985</c:v>
                </c:pt>
                <c:pt idx="208">
                  <c:v>0.700654545454545</c:v>
                </c:pt>
                <c:pt idx="209">
                  <c:v>0.757050823192555</c:v>
                </c:pt>
                <c:pt idx="210">
                  <c:v>0.809448818897638</c:v>
                </c:pt>
                <c:pt idx="211">
                  <c:v>0.632933104631218</c:v>
                </c:pt>
                <c:pt idx="212">
                  <c:v>0.63368782161235</c:v>
                </c:pt>
                <c:pt idx="213">
                  <c:v>0.833950120675784</c:v>
                </c:pt>
                <c:pt idx="214">
                  <c:v>0.634710743801653</c:v>
                </c:pt>
                <c:pt idx="215">
                  <c:v>0.396200814111262</c:v>
                </c:pt>
                <c:pt idx="216">
                  <c:v>0.439908393906203</c:v>
                </c:pt>
                <c:pt idx="217">
                  <c:v>0.430479754665003</c:v>
                </c:pt>
                <c:pt idx="218">
                  <c:v>0.562280261175289</c:v>
                </c:pt>
                <c:pt idx="219">
                  <c:v>0.697666934835076</c:v>
                </c:pt>
                <c:pt idx="220">
                  <c:v>0.307104660045836</c:v>
                </c:pt>
                <c:pt idx="221">
                  <c:v>0.43646694214876</c:v>
                </c:pt>
                <c:pt idx="222">
                  <c:v>0.210382513661202</c:v>
                </c:pt>
                <c:pt idx="223">
                  <c:v>0.366863905325444</c:v>
                </c:pt>
                <c:pt idx="224">
                  <c:v>0.255633255633256</c:v>
                </c:pt>
                <c:pt idx="225">
                  <c:v>0.295353535353535</c:v>
                </c:pt>
                <c:pt idx="226">
                  <c:v>0.342177758445701</c:v>
                </c:pt>
                <c:pt idx="227">
                  <c:v>0.321678321678322</c:v>
                </c:pt>
                <c:pt idx="228">
                  <c:v>0.525014423473172</c:v>
                </c:pt>
                <c:pt idx="229">
                  <c:v>0.607019562715765</c:v>
                </c:pt>
                <c:pt idx="230">
                  <c:v>0.67193098871931</c:v>
                </c:pt>
                <c:pt idx="231">
                  <c:v>0.761018181818182</c:v>
                </c:pt>
                <c:pt idx="232">
                  <c:v>0.697067448680352</c:v>
                </c:pt>
                <c:pt idx="233">
                  <c:v>0.599954529214979</c:v>
                </c:pt>
                <c:pt idx="234">
                  <c:v>0.647914438502674</c:v>
                </c:pt>
                <c:pt idx="235">
                  <c:v>0.632372505543237</c:v>
                </c:pt>
                <c:pt idx="236">
                  <c:v>0.738001638001638</c:v>
                </c:pt>
                <c:pt idx="237">
                  <c:v>0.55386735322914</c:v>
                </c:pt>
                <c:pt idx="238">
                  <c:v>0.566387559808612</c:v>
                </c:pt>
                <c:pt idx="239">
                  <c:v>0.591210114388922</c:v>
                </c:pt>
                <c:pt idx="240">
                  <c:v>0.567493112947658</c:v>
                </c:pt>
                <c:pt idx="241">
                  <c:v>0.687006651884701</c:v>
                </c:pt>
                <c:pt idx="242">
                  <c:v>0.636580948931547</c:v>
                </c:pt>
                <c:pt idx="243">
                  <c:v>0.679038909808141</c:v>
                </c:pt>
                <c:pt idx="244">
                  <c:v>0.692387287509239</c:v>
                </c:pt>
                <c:pt idx="245">
                  <c:v>0.675808936825886</c:v>
                </c:pt>
                <c:pt idx="246">
                  <c:v>0.67146792601338</c:v>
                </c:pt>
                <c:pt idx="247">
                  <c:v>0.699736788823648</c:v>
                </c:pt>
                <c:pt idx="248">
                  <c:v>0.552067858340921</c:v>
                </c:pt>
                <c:pt idx="249">
                  <c:v>0.559425837320574</c:v>
                </c:pt>
                <c:pt idx="250">
                  <c:v>0.673407301360057</c:v>
                </c:pt>
                <c:pt idx="251">
                  <c:v>0.697461097461097</c:v>
                </c:pt>
                <c:pt idx="252">
                  <c:v>0.703669724770642</c:v>
                </c:pt>
                <c:pt idx="253">
                  <c:v>0.683175033921303</c:v>
                </c:pt>
                <c:pt idx="254">
                  <c:v>0.54823039555864</c:v>
                </c:pt>
                <c:pt idx="255">
                  <c:v>0.570539291217257</c:v>
                </c:pt>
                <c:pt idx="256">
                  <c:v>0.6088202515523</c:v>
                </c:pt>
                <c:pt idx="257">
                  <c:v>0.611914600550964</c:v>
                </c:pt>
                <c:pt idx="258">
                  <c:v>0.815329768270945</c:v>
                </c:pt>
                <c:pt idx="259">
                  <c:v>0.81283422459893</c:v>
                </c:pt>
                <c:pt idx="260">
                  <c:v>0.657010785824345</c:v>
                </c:pt>
                <c:pt idx="261">
                  <c:v>0.695804195804196</c:v>
                </c:pt>
                <c:pt idx="262">
                  <c:v>0.730976430976431</c:v>
                </c:pt>
                <c:pt idx="263">
                  <c:v>0.703311857613825</c:v>
                </c:pt>
                <c:pt idx="264">
                  <c:v>0.726880031415668</c:v>
                </c:pt>
                <c:pt idx="265">
                  <c:v>0.534593244270664</c:v>
                </c:pt>
                <c:pt idx="266">
                  <c:v>0.578677136816672</c:v>
                </c:pt>
                <c:pt idx="267">
                  <c:v>0.577102078808563</c:v>
                </c:pt>
                <c:pt idx="268">
                  <c:v>0.595097735029475</c:v>
                </c:pt>
                <c:pt idx="269">
                  <c:v>0.740031897926635</c:v>
                </c:pt>
                <c:pt idx="270">
                  <c:v>0.817985893416928</c:v>
                </c:pt>
                <c:pt idx="271">
                  <c:v>0.814671101256467</c:v>
                </c:pt>
                <c:pt idx="272">
                  <c:v>0.723569023569023</c:v>
                </c:pt>
                <c:pt idx="273">
                  <c:v>0.626645768025078</c:v>
                </c:pt>
                <c:pt idx="274">
                  <c:v>0.75412836227443</c:v>
                </c:pt>
                <c:pt idx="275">
                  <c:v>0.747612410304063</c:v>
                </c:pt>
                <c:pt idx="276">
                  <c:v>0.730639730639731</c:v>
                </c:pt>
                <c:pt idx="277">
                  <c:v>0.453209910656719</c:v>
                </c:pt>
                <c:pt idx="278">
                  <c:v>0.571660264618011</c:v>
                </c:pt>
                <c:pt idx="279">
                  <c:v>0.685086155674391</c:v>
                </c:pt>
                <c:pt idx="280">
                  <c:v>0.664167650531287</c:v>
                </c:pt>
                <c:pt idx="281">
                  <c:v>0.728998255715813</c:v>
                </c:pt>
                <c:pt idx="282">
                  <c:v>0.694984326018809</c:v>
                </c:pt>
                <c:pt idx="283">
                  <c:v>0.586031042128603</c:v>
                </c:pt>
                <c:pt idx="284">
                  <c:v>0.686263516219463</c:v>
                </c:pt>
                <c:pt idx="285">
                  <c:v>0.749619095987811</c:v>
                </c:pt>
                <c:pt idx="286">
                  <c:v>0.736768368617684</c:v>
                </c:pt>
                <c:pt idx="287">
                  <c:v>0.645454545454545</c:v>
                </c:pt>
                <c:pt idx="288">
                  <c:v>0.664864864864865</c:v>
                </c:pt>
                <c:pt idx="289">
                  <c:v>0.645745454545454</c:v>
                </c:pt>
                <c:pt idx="290">
                  <c:v>0.637363636363636</c:v>
                </c:pt>
              </c:numCache>
            </c:numRef>
          </c:yVal>
          <c:smooth val="0"/>
        </c:ser>
        <c:ser>
          <c:idx val="1"/>
          <c:order val="1"/>
          <c:tx>
            <c:v>Trend</c:v>
          </c:tx>
          <c:spPr>
            <a:ln w="28575">
              <a:noFill/>
            </a:ln>
          </c:spPr>
          <c:xVal>
            <c:numRef>
              <c:f>micro!$JG$8:$JG$12</c:f>
              <c:numCache>
                <c:formatCode>General</c:formatCode>
                <c:ptCount val="5"/>
                <c:pt idx="0">
                  <c:v>2007.0</c:v>
                </c:pt>
                <c:pt idx="1">
                  <c:v>2008.0</c:v>
                </c:pt>
                <c:pt idx="2">
                  <c:v>2009.0</c:v>
                </c:pt>
                <c:pt idx="3">
                  <c:v>2010.0</c:v>
                </c:pt>
                <c:pt idx="4">
                  <c:v>2011.0</c:v>
                </c:pt>
              </c:numCache>
            </c:numRef>
          </c:xVal>
          <c:yVal>
            <c:numRef>
              <c:f>micro!$JH$8:$JH$12</c:f>
              <c:numCache>
                <c:formatCode>General</c:formatCode>
                <c:ptCount val="5"/>
                <c:pt idx="0">
                  <c:v>0.338107631328035</c:v>
                </c:pt>
                <c:pt idx="1">
                  <c:v>0.377644280852837</c:v>
                </c:pt>
                <c:pt idx="2">
                  <c:v>0.554016913319239</c:v>
                </c:pt>
                <c:pt idx="3">
                  <c:v>0.640777935334075</c:v>
                </c:pt>
                <c:pt idx="4">
                  <c:v>0.646829946524064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067976"/>
        <c:axId val="284073528"/>
      </c:scatterChart>
      <c:valAx>
        <c:axId val="284067976"/>
        <c:scaling>
          <c:orientation val="minMax"/>
          <c:max val="39430.0"/>
          <c:min val="37925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</a:t>
                </a:r>
              </a:p>
            </c:rich>
          </c:tx>
          <c:layout>
            <c:manualLayout>
              <c:xMode val="edge"/>
              <c:yMode val="edge"/>
              <c:x val="0.490576655859194"/>
              <c:y val="0.91254636920385"/>
            </c:manualLayout>
          </c:layout>
          <c:overlay val="0"/>
        </c:title>
        <c:numFmt formatCode="mmm\-yy" sourceLinked="1"/>
        <c:majorTickMark val="out"/>
        <c:minorTickMark val="none"/>
        <c:tickLblPos val="nextTo"/>
        <c:crossAx val="284073528"/>
        <c:crosses val="autoZero"/>
        <c:crossBetween val="midCat"/>
        <c:majorUnit val="500.0"/>
      </c:valAx>
      <c:valAx>
        <c:axId val="284073528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Energy Proportionality</a:t>
                </a:r>
              </a:p>
            </c:rich>
          </c:tx>
          <c:layout>
            <c:manualLayout>
              <c:xMode val="edge"/>
              <c:yMode val="edge"/>
              <c:x val="0.000345884532599515"/>
              <c:y val="0.10218058032801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284067976"/>
        <c:crosses val="autoZero"/>
        <c:crossBetween val="midCat"/>
        <c:majorUnit val="0.2"/>
        <c:minorUnit val="0.04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>
      <a:solidFill>
        <a:srgbClr val="000000"/>
      </a:solidFill>
    </a:ln>
    <a:effectLst>
      <a:outerShdw blurRad="50800" dist="38100" dir="8100000" algn="tr" rotWithShape="0">
        <a:prstClr val="black">
          <a:alpha val="40000"/>
        </a:prstClr>
      </a:outerShdw>
    </a:effectLst>
  </c:spPr>
  <c:txPr>
    <a:bodyPr/>
    <a:lstStyle/>
    <a:p>
      <a:pPr>
        <a:defRPr sz="1000" b="0">
          <a:latin typeface="Arial"/>
        </a:defRPr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955161854768"/>
          <c:y val="0.0471567267683772"/>
          <c:w val="0.7778399314669"/>
          <c:h val="0.760092800899887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micro!$JQ$3:$KA$3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micro!$JP$5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micro!$JQ$5:$KA$5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ser>
          <c:idx val="3"/>
          <c:order val="2"/>
          <c:tx>
            <c:strRef>
              <c:f>micro!$JP$6</c:f>
              <c:strCache>
                <c:ptCount val="1"/>
                <c:pt idx="0">
                  <c:v>KnightShift</c:v>
                </c:pt>
              </c:strCache>
            </c:strRef>
          </c:tx>
          <c:spPr>
            <a:ln>
              <a:solidFill>
                <a:schemeClr val="accent6">
                  <a:lumMod val="75000"/>
                </a:schemeClr>
              </a:solidFill>
              <a:prstDash val="lg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micro!$JQ$6:$KA$6</c:f>
              <c:numCache>
                <c:formatCode>General</c:formatCode>
                <c:ptCount val="11"/>
                <c:pt idx="0">
                  <c:v>1.024351834872586</c:v>
                </c:pt>
                <c:pt idx="1">
                  <c:v>0.975129036945125</c:v>
                </c:pt>
                <c:pt idx="2">
                  <c:v>0.928496912592793</c:v>
                </c:pt>
                <c:pt idx="3">
                  <c:v>0.871502093939943</c:v>
                </c:pt>
                <c:pt idx="4">
                  <c:v>0.817097948862223</c:v>
                </c:pt>
                <c:pt idx="5">
                  <c:v>0.770465824509891</c:v>
                </c:pt>
                <c:pt idx="6">
                  <c:v>0.72124302658243</c:v>
                </c:pt>
                <c:pt idx="7">
                  <c:v>0.677201575805228</c:v>
                </c:pt>
                <c:pt idx="8">
                  <c:v>0.0648262638677105</c:v>
                </c:pt>
                <c:pt idx="9">
                  <c:v>0.044589049370148</c:v>
                </c:pt>
                <c:pt idx="10">
                  <c:v>0.0243518348725856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23338472"/>
        <c:axId val="323343784"/>
      </c:scatterChart>
      <c:valAx>
        <c:axId val="323338472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323343784"/>
        <c:crosses val="autoZero"/>
        <c:crossBetween val="midCat"/>
        <c:majorUnit val="0.2"/>
        <c:minorUnit val="0.02"/>
      </c:valAx>
      <c:valAx>
        <c:axId val="323343784"/>
        <c:scaling>
          <c:orientation val="minMax"/>
          <c:max val="1.2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323338472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56642060367454"/>
          <c:y val="0.523010561179852"/>
          <c:w val="0.270563779527559"/>
          <c:h val="0.264301337332833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23418714775"/>
          <c:y val="0.0539638386648122"/>
          <c:w val="0.765252017108972"/>
          <c:h val="0.836532156781373"/>
        </c:manualLayout>
      </c:layout>
      <c:scatterChart>
        <c:scatterStyle val="lineMarker"/>
        <c:varyColors val="0"/>
        <c:ser>
          <c:idx val="10"/>
          <c:order val="0"/>
          <c:tx>
            <c:strRef>
              <c:f>micro!$HW$2</c:f>
              <c:strCache>
                <c:ptCount val="1"/>
                <c:pt idx="0">
                  <c:v>LOW(&lt;50)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micro!$HX$2:$IH$2</c:f>
              <c:numCache>
                <c:formatCode>General</c:formatCode>
                <c:ptCount val="11"/>
                <c:pt idx="0">
                  <c:v>0.0</c:v>
                </c:pt>
                <c:pt idx="1">
                  <c:v>0.0722037453178733</c:v>
                </c:pt>
                <c:pt idx="2">
                  <c:v>0.138454162961246</c:v>
                </c:pt>
                <c:pt idx="3">
                  <c:v>0.201304596322176</c:v>
                </c:pt>
                <c:pt idx="4">
                  <c:v>0.262394888039078</c:v>
                </c:pt>
                <c:pt idx="5">
                  <c:v>0.320201076941518</c:v>
                </c:pt>
                <c:pt idx="6">
                  <c:v>0.37646910794243</c:v>
                </c:pt>
                <c:pt idx="7">
                  <c:v>0.43273790393865</c:v>
                </c:pt>
                <c:pt idx="8">
                  <c:v>-0.135173736132289</c:v>
                </c:pt>
                <c:pt idx="9">
                  <c:v>-0.0483943353112807</c:v>
                </c:pt>
                <c:pt idx="10">
                  <c:v>0.0383850655097281</c:v>
                </c:pt>
              </c:numCache>
            </c:numRef>
          </c:yVal>
          <c:smooth val="0"/>
        </c:ser>
        <c:ser>
          <c:idx val="0"/>
          <c:order val="1"/>
          <c:tx>
            <c:strRef>
              <c:f>micro!$HW$3</c:f>
              <c:strCache>
                <c:ptCount val="1"/>
                <c:pt idx="0">
                  <c:v>MID(50-75)</c:v>
                </c:pt>
              </c:strCache>
            </c:strRef>
          </c:tx>
          <c:spPr>
            <a:ln>
              <a:solidFill>
                <a:schemeClr val="accent3">
                  <a:lumMod val="75000"/>
                </a:schemeClr>
              </a:solidFill>
              <a:prstDash val="lgDash"/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micro!$HX$3:$IH$3</c:f>
              <c:numCache>
                <c:formatCode>General</c:formatCode>
                <c:ptCount val="11"/>
                <c:pt idx="0">
                  <c:v>0.0</c:v>
                </c:pt>
                <c:pt idx="1">
                  <c:v>0.0326029230486083</c:v>
                </c:pt>
                <c:pt idx="2">
                  <c:v>0.0661842578947903</c:v>
                </c:pt>
                <c:pt idx="3">
                  <c:v>0.0990446543184303</c:v>
                </c:pt>
                <c:pt idx="4">
                  <c:v>0.134497236706303</c:v>
                </c:pt>
                <c:pt idx="5">
                  <c:v>0.175127526590109</c:v>
                </c:pt>
                <c:pt idx="6">
                  <c:v>0.220635156931813</c:v>
                </c:pt>
                <c:pt idx="7">
                  <c:v>0.269680112249262</c:v>
                </c:pt>
                <c:pt idx="8">
                  <c:v>-0.13517373613229</c:v>
                </c:pt>
                <c:pt idx="9">
                  <c:v>-0.0570301951507108</c:v>
                </c:pt>
                <c:pt idx="10">
                  <c:v>0.0211133458308679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micro!$HW$4</c:f>
              <c:strCache>
                <c:ptCount val="1"/>
                <c:pt idx="0">
                  <c:v>HIGH(75+)</c:v>
                </c:pt>
              </c:strCache>
            </c:strRef>
          </c:tx>
          <c:spPr>
            <a:ln>
              <a:solidFill>
                <a:schemeClr val="accent2"/>
              </a:solidFill>
              <a:prstDash val="sysDash"/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micro!$HX$4:$IH$4</c:f>
              <c:numCache>
                <c:formatCode>General</c:formatCode>
                <c:ptCount val="11"/>
                <c:pt idx="0">
                  <c:v>0.0</c:v>
                </c:pt>
                <c:pt idx="1">
                  <c:v>0.0186214382984853</c:v>
                </c:pt>
                <c:pt idx="2">
                  <c:v>0.0223917515874142</c:v>
                </c:pt>
                <c:pt idx="3">
                  <c:v>0.0278639352843693</c:v>
                </c:pt>
                <c:pt idx="4">
                  <c:v>0.0359035384247608</c:v>
                </c:pt>
                <c:pt idx="5">
                  <c:v>0.0620129020265273</c:v>
                </c:pt>
                <c:pt idx="6">
                  <c:v>0.0988718091560939</c:v>
                </c:pt>
                <c:pt idx="7">
                  <c:v>0.143827950443104</c:v>
                </c:pt>
                <c:pt idx="8">
                  <c:v>-0.13517373613229</c:v>
                </c:pt>
                <c:pt idx="9">
                  <c:v>-0.0597711668464388</c:v>
                </c:pt>
                <c:pt idx="10">
                  <c:v>0.0156314024394118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3765448"/>
        <c:axId val="285784360"/>
      </c:scatterChart>
      <c:valAx>
        <c:axId val="303765448"/>
        <c:scaling>
          <c:orientation val="minMax"/>
          <c:max val="1.0"/>
          <c:min val="0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>
            <c:manualLayout>
              <c:xMode val="edge"/>
              <c:yMode val="edge"/>
              <c:x val="0.467171222314715"/>
              <c:y val="0.911543810848401"/>
            </c:manualLayout>
          </c:layout>
          <c:overlay val="0"/>
        </c:title>
        <c:numFmt formatCode="0%" sourceLinked="1"/>
        <c:majorTickMark val="out"/>
        <c:minorTickMark val="none"/>
        <c:tickLblPos val="nextTo"/>
        <c:crossAx val="285784360"/>
        <c:crosses val="autoZero"/>
        <c:crossBetween val="midCat"/>
        <c:majorUnit val="0.2"/>
      </c:valAx>
      <c:valAx>
        <c:axId val="285784360"/>
        <c:scaling>
          <c:orientation val="minMax"/>
          <c:max val="0.6"/>
          <c:min val="-0.2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Proportionatliy Gap</a:t>
                </a:r>
              </a:p>
            </c:rich>
          </c:tx>
          <c:layout>
            <c:manualLayout>
              <c:xMode val="edge"/>
              <c:yMode val="edge"/>
              <c:x val="0.00173310225303293"/>
              <c:y val="0.15112459343138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303765448"/>
        <c:crosses val="autoZero"/>
        <c:crossBetween val="midCat"/>
        <c:majorUnit val="0.2"/>
      </c:valAx>
    </c:plotArea>
    <c:legend>
      <c:legendPos val="r"/>
      <c:layout>
        <c:manualLayout>
          <c:xMode val="edge"/>
          <c:yMode val="edge"/>
          <c:x val="0.582758311461067"/>
          <c:y val="0.0638029634334651"/>
          <c:w val="0.340788932633421"/>
          <c:h val="0.26903644326012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23418714775"/>
          <c:y val="0.0539638386648122"/>
          <c:w val="0.765251982150411"/>
          <c:h val="0.836532156781373"/>
        </c:manualLayout>
      </c:layout>
      <c:scatterChart>
        <c:scatterStyle val="lineMarker"/>
        <c:varyColors val="0"/>
        <c:ser>
          <c:idx val="10"/>
          <c:order val="0"/>
          <c:tx>
            <c:strRef>
              <c:f>micro!$HW$2</c:f>
              <c:strCache>
                <c:ptCount val="1"/>
                <c:pt idx="0">
                  <c:v>LOW(&lt;50)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micro!$HX$2:$IH$2</c:f>
              <c:numCache>
                <c:formatCode>General</c:formatCode>
                <c:ptCount val="11"/>
                <c:pt idx="0">
                  <c:v>0.0</c:v>
                </c:pt>
                <c:pt idx="1">
                  <c:v>0.0722037453178733</c:v>
                </c:pt>
                <c:pt idx="2">
                  <c:v>0.138454162961246</c:v>
                </c:pt>
                <c:pt idx="3">
                  <c:v>0.201304596322176</c:v>
                </c:pt>
                <c:pt idx="4">
                  <c:v>0.262394888039078</c:v>
                </c:pt>
                <c:pt idx="5">
                  <c:v>-0.192213896663771</c:v>
                </c:pt>
                <c:pt idx="6">
                  <c:v>-0.117321724647661</c:v>
                </c:pt>
                <c:pt idx="7">
                  <c:v>-0.0424295526315509</c:v>
                </c:pt>
                <c:pt idx="8">
                  <c:v>0.032462619384559</c:v>
                </c:pt>
                <c:pt idx="9">
                  <c:v>0.107354791400669</c:v>
                </c:pt>
                <c:pt idx="10">
                  <c:v>0.182246963416779</c:v>
                </c:pt>
              </c:numCache>
            </c:numRef>
          </c:yVal>
          <c:smooth val="0"/>
        </c:ser>
        <c:ser>
          <c:idx val="0"/>
          <c:order val="1"/>
          <c:tx>
            <c:strRef>
              <c:f>micro!$HW$3</c:f>
              <c:strCache>
                <c:ptCount val="1"/>
                <c:pt idx="0">
                  <c:v>MID(50-75)</c:v>
                </c:pt>
              </c:strCache>
            </c:strRef>
          </c:tx>
          <c:spPr>
            <a:ln>
              <a:solidFill>
                <a:schemeClr val="accent3">
                  <a:lumMod val="75000"/>
                </a:schemeClr>
              </a:solidFill>
              <a:prstDash val="lgDash"/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micro!$HX$3:$IH$3</c:f>
              <c:numCache>
                <c:formatCode>General</c:formatCode>
                <c:ptCount val="11"/>
                <c:pt idx="0">
                  <c:v>0.0</c:v>
                </c:pt>
                <c:pt idx="1">
                  <c:v>0.0326029230486083</c:v>
                </c:pt>
                <c:pt idx="2">
                  <c:v>0.0661842578947903</c:v>
                </c:pt>
                <c:pt idx="3">
                  <c:v>0.0990446543184303</c:v>
                </c:pt>
                <c:pt idx="4">
                  <c:v>0.134497236706303</c:v>
                </c:pt>
                <c:pt idx="5">
                  <c:v>-0.19221389666377</c:v>
                </c:pt>
                <c:pt idx="6">
                  <c:v>-0.133722470211898</c:v>
                </c:pt>
                <c:pt idx="7">
                  <c:v>-0.075231043760025</c:v>
                </c:pt>
                <c:pt idx="8">
                  <c:v>-0.0167396173081521</c:v>
                </c:pt>
                <c:pt idx="9">
                  <c:v>0.0417518091437209</c:v>
                </c:pt>
                <c:pt idx="10">
                  <c:v>0.100243235595594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micro!$HW$4</c:f>
              <c:strCache>
                <c:ptCount val="1"/>
                <c:pt idx="0">
                  <c:v>HIGH(75+)</c:v>
                </c:pt>
              </c:strCache>
            </c:strRef>
          </c:tx>
          <c:spPr>
            <a:ln>
              <a:solidFill>
                <a:schemeClr val="accent2"/>
              </a:solidFill>
              <a:prstDash val="sysDash"/>
            </a:ln>
          </c:spPr>
          <c:marker>
            <c:symbol val="none"/>
          </c:marker>
          <c:xVal>
            <c:numRef>
              <c:f>micro!$HX$1:$IH$1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micro!$HX$4:$IH$4</c:f>
              <c:numCache>
                <c:formatCode>General</c:formatCode>
                <c:ptCount val="11"/>
                <c:pt idx="0">
                  <c:v>0.0</c:v>
                </c:pt>
                <c:pt idx="1">
                  <c:v>0.0186214382984853</c:v>
                </c:pt>
                <c:pt idx="2">
                  <c:v>0.0223917515874142</c:v>
                </c:pt>
                <c:pt idx="3">
                  <c:v>0.0278639352843693</c:v>
                </c:pt>
                <c:pt idx="4">
                  <c:v>0.0359035384247608</c:v>
                </c:pt>
                <c:pt idx="5">
                  <c:v>-0.192213896663771</c:v>
                </c:pt>
                <c:pt idx="6">
                  <c:v>-0.138927971484065</c:v>
                </c:pt>
                <c:pt idx="7">
                  <c:v>-0.0856420463043594</c:v>
                </c:pt>
                <c:pt idx="8">
                  <c:v>-0.0323561211246536</c:v>
                </c:pt>
                <c:pt idx="9">
                  <c:v>0.0209298040550522</c:v>
                </c:pt>
                <c:pt idx="10">
                  <c:v>0.0742157292347579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5816808"/>
        <c:axId val="285822344"/>
      </c:scatterChart>
      <c:valAx>
        <c:axId val="285816808"/>
        <c:scaling>
          <c:orientation val="minMax"/>
          <c:max val="1.0"/>
          <c:min val="0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>
            <c:manualLayout>
              <c:xMode val="edge"/>
              <c:yMode val="edge"/>
              <c:x val="0.467171222314715"/>
              <c:y val="0.911543810848401"/>
            </c:manualLayout>
          </c:layout>
          <c:overlay val="0"/>
        </c:title>
        <c:numFmt formatCode="0%" sourceLinked="1"/>
        <c:majorTickMark val="out"/>
        <c:minorTickMark val="none"/>
        <c:tickLblPos val="nextTo"/>
        <c:crossAx val="285822344"/>
        <c:crosses val="autoZero"/>
        <c:crossBetween val="midCat"/>
        <c:majorUnit val="0.2"/>
      </c:valAx>
      <c:valAx>
        <c:axId val="285822344"/>
        <c:scaling>
          <c:orientation val="minMax"/>
          <c:max val="0.6"/>
          <c:min val="-0.2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Proportionatliy Gap</a:t>
                </a:r>
              </a:p>
            </c:rich>
          </c:tx>
          <c:layout>
            <c:manualLayout>
              <c:xMode val="edge"/>
              <c:yMode val="edge"/>
              <c:x val="0.00173310225303293"/>
              <c:y val="0.15112459343138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285816808"/>
        <c:crosses val="autoZero"/>
        <c:crossBetween val="midCat"/>
        <c:majorUnit val="0.2"/>
      </c:valAx>
    </c:plotArea>
    <c:legend>
      <c:legendPos val="r"/>
      <c:layout>
        <c:manualLayout>
          <c:xMode val="edge"/>
          <c:yMode val="edge"/>
          <c:x val="0.559918829590746"/>
          <c:y val="0.0638029634334651"/>
          <c:w val="0.363628365898707"/>
          <c:h val="0.26903644326012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332209773605"/>
          <c:y val="0.0405556087781392"/>
          <c:w val="0.78419096876322"/>
          <c:h val="0.74462025164602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micro!$GY$1</c:f>
              <c:strCache>
                <c:ptCount val="1"/>
                <c:pt idx="0">
                  <c:v>KS LD</c:v>
                </c:pt>
              </c:strCache>
            </c:strRef>
          </c:tx>
          <c:spPr>
            <a:ln w="28575">
              <a:noFill/>
            </a:ln>
          </c:spPr>
          <c:marker>
            <c:symbol val="x"/>
            <c:size val="8"/>
            <c:spPr>
              <a:ln w="19050" cmpd="sng"/>
            </c:spPr>
          </c:marker>
          <c:xVal>
            <c:numRef>
              <c:f>micro!$GY$2:$GY$312</c:f>
              <c:numCache>
                <c:formatCode>General</c:formatCode>
                <c:ptCount val="311"/>
                <c:pt idx="0">
                  <c:v>-0.224928007007612</c:v>
                </c:pt>
                <c:pt idx="1">
                  <c:v>-0.133973002416244</c:v>
                </c:pt>
                <c:pt idx="2">
                  <c:v>-0.20072825772299</c:v>
                </c:pt>
                <c:pt idx="3">
                  <c:v>-0.212584885655556</c:v>
                </c:pt>
                <c:pt idx="4">
                  <c:v>-0.201762859498353</c:v>
                </c:pt>
                <c:pt idx="5">
                  <c:v>-0.202508340281399</c:v>
                </c:pt>
                <c:pt idx="6">
                  <c:v>-0.218223447023421</c:v>
                </c:pt>
                <c:pt idx="7">
                  <c:v>-0.207796760862827</c:v>
                </c:pt>
                <c:pt idx="8">
                  <c:v>-0.20182282935698</c:v>
                </c:pt>
                <c:pt idx="9">
                  <c:v>-0.181650524482126</c:v>
                </c:pt>
                <c:pt idx="10">
                  <c:v>-0.161408919428059</c:v>
                </c:pt>
                <c:pt idx="11">
                  <c:v>-0.169012205637266</c:v>
                </c:pt>
                <c:pt idx="12">
                  <c:v>-0.18417625834614</c:v>
                </c:pt>
                <c:pt idx="13">
                  <c:v>-0.136147209185447</c:v>
                </c:pt>
                <c:pt idx="14">
                  <c:v>-0.226969998571946</c:v>
                </c:pt>
                <c:pt idx="15">
                  <c:v>-0.197964930150244</c:v>
                </c:pt>
                <c:pt idx="16">
                  <c:v>-0.192362774770572</c:v>
                </c:pt>
                <c:pt idx="17">
                  <c:v>-0.218892333042163</c:v>
                </c:pt>
                <c:pt idx="18">
                  <c:v>-0.191591850771571</c:v>
                </c:pt>
                <c:pt idx="19">
                  <c:v>-0.220630556577709</c:v>
                </c:pt>
                <c:pt idx="20">
                  <c:v>-0.161554312344277</c:v>
                </c:pt>
                <c:pt idx="21">
                  <c:v>-0.161191114161674</c:v>
                </c:pt>
                <c:pt idx="22">
                  <c:v>-0.192579917719482</c:v>
                </c:pt>
                <c:pt idx="23">
                  <c:v>-0.186984555356403</c:v>
                </c:pt>
                <c:pt idx="24">
                  <c:v>-0.161857418423827</c:v>
                </c:pt>
                <c:pt idx="25">
                  <c:v>-0.151640236390588</c:v>
                </c:pt>
                <c:pt idx="26">
                  <c:v>-0.171927734799831</c:v>
                </c:pt>
                <c:pt idx="27">
                  <c:v>-0.175956013657084</c:v>
                </c:pt>
                <c:pt idx="28">
                  <c:v>-0.165062790902026</c:v>
                </c:pt>
                <c:pt idx="29">
                  <c:v>-0.155653443187594</c:v>
                </c:pt>
                <c:pt idx="30">
                  <c:v>-0.215626626346618</c:v>
                </c:pt>
                <c:pt idx="31">
                  <c:v>-0.205496075519497</c:v>
                </c:pt>
                <c:pt idx="32">
                  <c:v>-0.183606053772818</c:v>
                </c:pt>
                <c:pt idx="33">
                  <c:v>-0.180129529350427</c:v>
                </c:pt>
                <c:pt idx="34">
                  <c:v>-0.194918535051111</c:v>
                </c:pt>
                <c:pt idx="35">
                  <c:v>-0.161880955329327</c:v>
                </c:pt>
                <c:pt idx="36">
                  <c:v>-0.157104449602104</c:v>
                </c:pt>
                <c:pt idx="37">
                  <c:v>-0.145797481951246</c:v>
                </c:pt>
                <c:pt idx="38">
                  <c:v>-0.174239301773453</c:v>
                </c:pt>
                <c:pt idx="39">
                  <c:v>-0.162497333352784</c:v>
                </c:pt>
                <c:pt idx="40">
                  <c:v>-0.161024966641309</c:v>
                </c:pt>
                <c:pt idx="41">
                  <c:v>-0.172352412576919</c:v>
                </c:pt>
                <c:pt idx="42">
                  <c:v>-0.167138434536389</c:v>
                </c:pt>
                <c:pt idx="43">
                  <c:v>-0.218869274974855</c:v>
                </c:pt>
                <c:pt idx="44">
                  <c:v>-0.206531131992744</c:v>
                </c:pt>
                <c:pt idx="45">
                  <c:v>-0.207815285070106</c:v>
                </c:pt>
                <c:pt idx="46">
                  <c:v>-0.163423276350686</c:v>
                </c:pt>
                <c:pt idx="47">
                  <c:v>-0.153841815240508</c:v>
                </c:pt>
                <c:pt idx="48">
                  <c:v>-0.199730058396285</c:v>
                </c:pt>
                <c:pt idx="49">
                  <c:v>-0.156484202777586</c:v>
                </c:pt>
                <c:pt idx="50">
                  <c:v>-0.161325143908155</c:v>
                </c:pt>
                <c:pt idx="51">
                  <c:v>-0.183006216200744</c:v>
                </c:pt>
                <c:pt idx="52">
                  <c:v>-0.166123206321113</c:v>
                </c:pt>
                <c:pt idx="53">
                  <c:v>-0.1581074674598</c:v>
                </c:pt>
                <c:pt idx="54">
                  <c:v>-0.169592837126988</c:v>
                </c:pt>
                <c:pt idx="55">
                  <c:v>-0.154457063809396</c:v>
                </c:pt>
                <c:pt idx="56">
                  <c:v>-0.137149655308806</c:v>
                </c:pt>
                <c:pt idx="57">
                  <c:v>-0.144598380364239</c:v>
                </c:pt>
                <c:pt idx="58">
                  <c:v>-0.185424322714571</c:v>
                </c:pt>
                <c:pt idx="59">
                  <c:v>-0.21399166410646</c:v>
                </c:pt>
                <c:pt idx="60">
                  <c:v>-0.179889866829958</c:v>
                </c:pt>
                <c:pt idx="61">
                  <c:v>-0.209024655308806</c:v>
                </c:pt>
                <c:pt idx="62">
                  <c:v>-0.138370408761702</c:v>
                </c:pt>
                <c:pt idx="63">
                  <c:v>-0.176936173402363</c:v>
                </c:pt>
                <c:pt idx="64">
                  <c:v>-0.166263439252136</c:v>
                </c:pt>
                <c:pt idx="65">
                  <c:v>-0.135153538589235</c:v>
                </c:pt>
                <c:pt idx="66">
                  <c:v>-0.167429449428604</c:v>
                </c:pt>
                <c:pt idx="67">
                  <c:v>-0.17848453414624</c:v>
                </c:pt>
                <c:pt idx="68">
                  <c:v>-0.184309609716101</c:v>
                </c:pt>
                <c:pt idx="69">
                  <c:v>-0.204138291672443</c:v>
                </c:pt>
                <c:pt idx="70">
                  <c:v>-0.212544430987673</c:v>
                </c:pt>
                <c:pt idx="71">
                  <c:v>-0.211599920952254</c:v>
                </c:pt>
                <c:pt idx="72">
                  <c:v>-0.19983557867863</c:v>
                </c:pt>
                <c:pt idx="73">
                  <c:v>-0.19983557867863</c:v>
                </c:pt>
                <c:pt idx="74">
                  <c:v>-0.196824706381329</c:v>
                </c:pt>
                <c:pt idx="75">
                  <c:v>-0.200043562871831</c:v>
                </c:pt>
                <c:pt idx="76">
                  <c:v>-0.175541522587869</c:v>
                </c:pt>
                <c:pt idx="77">
                  <c:v>-0.174650150528287</c:v>
                </c:pt>
                <c:pt idx="78">
                  <c:v>-0.158384551741488</c:v>
                </c:pt>
                <c:pt idx="79">
                  <c:v>-0.157964704939602</c:v>
                </c:pt>
                <c:pt idx="80">
                  <c:v>-0.158147481458984</c:v>
                </c:pt>
                <c:pt idx="81">
                  <c:v>-0.155943777764852</c:v>
                </c:pt>
                <c:pt idx="82">
                  <c:v>-0.223669083461299</c:v>
                </c:pt>
                <c:pt idx="83">
                  <c:v>-0.173454064239099</c:v>
                </c:pt>
                <c:pt idx="84">
                  <c:v>-0.227140405837347</c:v>
                </c:pt>
                <c:pt idx="85">
                  <c:v>-0.208785951704718</c:v>
                </c:pt>
                <c:pt idx="86">
                  <c:v>-0.21636266304575</c:v>
                </c:pt>
                <c:pt idx="87">
                  <c:v>-0.146305494595494</c:v>
                </c:pt>
                <c:pt idx="88">
                  <c:v>-0.129104487124194</c:v>
                </c:pt>
                <c:pt idx="89">
                  <c:v>-0.213518853529012</c:v>
                </c:pt>
                <c:pt idx="90">
                  <c:v>-0.21169073922489</c:v>
                </c:pt>
                <c:pt idx="91">
                  <c:v>-0.157424890834195</c:v>
                </c:pt>
                <c:pt idx="92">
                  <c:v>-0.143720207083235</c:v>
                </c:pt>
                <c:pt idx="93">
                  <c:v>-0.117498472176827</c:v>
                </c:pt>
                <c:pt idx="94">
                  <c:v>-0.108911919197241</c:v>
                </c:pt>
                <c:pt idx="95">
                  <c:v>-0.112164956765948</c:v>
                </c:pt>
                <c:pt idx="96">
                  <c:v>-0.211834989593356</c:v>
                </c:pt>
                <c:pt idx="97">
                  <c:v>-0.160793312857308</c:v>
                </c:pt>
                <c:pt idx="98">
                  <c:v>-0.183221687615343</c:v>
                </c:pt>
                <c:pt idx="99">
                  <c:v>-0.0939536277484115</c:v>
                </c:pt>
                <c:pt idx="100">
                  <c:v>-0.136387095500194</c:v>
                </c:pt>
                <c:pt idx="101">
                  <c:v>-0.112505597655643</c:v>
                </c:pt>
                <c:pt idx="102">
                  <c:v>-0.107595480686982</c:v>
                </c:pt>
                <c:pt idx="103">
                  <c:v>-0.0778438754287878</c:v>
                </c:pt>
                <c:pt idx="104">
                  <c:v>-0.15112352865768</c:v>
                </c:pt>
                <c:pt idx="105">
                  <c:v>-0.167986295520446</c:v>
                </c:pt>
                <c:pt idx="106">
                  <c:v>-0.174009896292095</c:v>
                </c:pt>
                <c:pt idx="107">
                  <c:v>-0.096457297631616</c:v>
                </c:pt>
                <c:pt idx="108">
                  <c:v>-0.15434503813599</c:v>
                </c:pt>
                <c:pt idx="109">
                  <c:v>-0.159034363867132</c:v>
                </c:pt>
                <c:pt idx="110">
                  <c:v>-0.17266101894517</c:v>
                </c:pt>
                <c:pt idx="111">
                  <c:v>-0.143909191014388</c:v>
                </c:pt>
                <c:pt idx="112">
                  <c:v>-0.165361929475653</c:v>
                </c:pt>
                <c:pt idx="113">
                  <c:v>-0.104243821941907</c:v>
                </c:pt>
                <c:pt idx="114">
                  <c:v>-0.0655479119676531</c:v>
                </c:pt>
                <c:pt idx="115">
                  <c:v>-0.195956473490624</c:v>
                </c:pt>
                <c:pt idx="116">
                  <c:v>-0.199774655308806</c:v>
                </c:pt>
                <c:pt idx="117">
                  <c:v>-0.124169639634825</c:v>
                </c:pt>
                <c:pt idx="118">
                  <c:v>-0.10987966686167</c:v>
                </c:pt>
                <c:pt idx="119">
                  <c:v>-0.127433939806251</c:v>
                </c:pt>
                <c:pt idx="120">
                  <c:v>-0.205985333519484</c:v>
                </c:pt>
                <c:pt idx="121">
                  <c:v>-0.178407566701211</c:v>
                </c:pt>
                <c:pt idx="122">
                  <c:v>-0.110426046470836</c:v>
                </c:pt>
                <c:pt idx="123">
                  <c:v>-0.123042401261484</c:v>
                </c:pt>
                <c:pt idx="124">
                  <c:v>-0.111236391312915</c:v>
                </c:pt>
                <c:pt idx="125">
                  <c:v>-0.114205376562024</c:v>
                </c:pt>
                <c:pt idx="126">
                  <c:v>-0.105487265279481</c:v>
                </c:pt>
                <c:pt idx="127">
                  <c:v>-0.107995085814021</c:v>
                </c:pt>
                <c:pt idx="128">
                  <c:v>-0.194743596591962</c:v>
                </c:pt>
                <c:pt idx="129">
                  <c:v>-0.177780535586355</c:v>
                </c:pt>
                <c:pt idx="130">
                  <c:v>-0.0931857732534048</c:v>
                </c:pt>
                <c:pt idx="131">
                  <c:v>-0.0919426510557493</c:v>
                </c:pt>
                <c:pt idx="132">
                  <c:v>-0.103532231066382</c:v>
                </c:pt>
                <c:pt idx="133">
                  <c:v>-0.122829745990719</c:v>
                </c:pt>
                <c:pt idx="134">
                  <c:v>-0.117248339519333</c:v>
                </c:pt>
                <c:pt idx="135">
                  <c:v>-0.094714961379547</c:v>
                </c:pt>
                <c:pt idx="136">
                  <c:v>-0.211631404620101</c:v>
                </c:pt>
                <c:pt idx="137">
                  <c:v>-0.190750710801369</c:v>
                </c:pt>
                <c:pt idx="138">
                  <c:v>-0.102762098804537</c:v>
                </c:pt>
                <c:pt idx="139">
                  <c:v>-0.157721926765512</c:v>
                </c:pt>
                <c:pt idx="140">
                  <c:v>-0.157091322506918</c:v>
                </c:pt>
                <c:pt idx="141">
                  <c:v>-0.158809694869601</c:v>
                </c:pt>
                <c:pt idx="142">
                  <c:v>-0.157410303893329</c:v>
                </c:pt>
                <c:pt idx="143">
                  <c:v>-0.139211605455434</c:v>
                </c:pt>
                <c:pt idx="144">
                  <c:v>-0.0993461156333228</c:v>
                </c:pt>
                <c:pt idx="145">
                  <c:v>-0.136229856426284</c:v>
                </c:pt>
                <c:pt idx="146">
                  <c:v>-0.125693292962543</c:v>
                </c:pt>
                <c:pt idx="147">
                  <c:v>-0.152341788392508</c:v>
                </c:pt>
                <c:pt idx="148">
                  <c:v>-0.122023856586762</c:v>
                </c:pt>
                <c:pt idx="149">
                  <c:v>-0.15151044183529</c:v>
                </c:pt>
                <c:pt idx="150">
                  <c:v>-0.119809435217198</c:v>
                </c:pt>
                <c:pt idx="151">
                  <c:v>-0.117742689246607</c:v>
                </c:pt>
                <c:pt idx="152">
                  <c:v>-0.106373140157291</c:v>
                </c:pt>
                <c:pt idx="153">
                  <c:v>-0.0962157199475896</c:v>
                </c:pt>
                <c:pt idx="154">
                  <c:v>-0.165016034619151</c:v>
                </c:pt>
                <c:pt idx="155">
                  <c:v>-0.158128829966778</c:v>
                </c:pt>
                <c:pt idx="156">
                  <c:v>-0.14830522047605</c:v>
                </c:pt>
                <c:pt idx="157">
                  <c:v>-0.145574591661835</c:v>
                </c:pt>
                <c:pt idx="158">
                  <c:v>-0.181415132478695</c:v>
                </c:pt>
                <c:pt idx="159">
                  <c:v>-0.157923520751789</c:v>
                </c:pt>
                <c:pt idx="160">
                  <c:v>-0.131104723869041</c:v>
                </c:pt>
                <c:pt idx="161">
                  <c:v>-0.13310944028431</c:v>
                </c:pt>
                <c:pt idx="162">
                  <c:v>-0.109295045746394</c:v>
                </c:pt>
                <c:pt idx="163">
                  <c:v>-0.125803132855356</c:v>
                </c:pt>
                <c:pt idx="164">
                  <c:v>-0.135114544970595</c:v>
                </c:pt>
                <c:pt idx="165">
                  <c:v>-0.0891246825270969</c:v>
                </c:pt>
                <c:pt idx="166">
                  <c:v>-0.107302654191644</c:v>
                </c:pt>
                <c:pt idx="167">
                  <c:v>-0.086434810003086</c:v>
                </c:pt>
                <c:pt idx="168">
                  <c:v>-0.0922090346898048</c:v>
                </c:pt>
                <c:pt idx="169">
                  <c:v>-0.188687461458959</c:v>
                </c:pt>
                <c:pt idx="170">
                  <c:v>-0.0976088735339661</c:v>
                </c:pt>
                <c:pt idx="171">
                  <c:v>-0.0942954785141213</c:v>
                </c:pt>
                <c:pt idx="172">
                  <c:v>-0.112623140157291</c:v>
                </c:pt>
                <c:pt idx="173">
                  <c:v>-0.113094752236814</c:v>
                </c:pt>
                <c:pt idx="174">
                  <c:v>-0.190071154372342</c:v>
                </c:pt>
                <c:pt idx="175">
                  <c:v>-0.117320109854261</c:v>
                </c:pt>
                <c:pt idx="176">
                  <c:v>-0.119930629010915</c:v>
                </c:pt>
                <c:pt idx="177">
                  <c:v>-0.120721121516478</c:v>
                </c:pt>
                <c:pt idx="178">
                  <c:v>-0.142929161874961</c:v>
                </c:pt>
                <c:pt idx="179">
                  <c:v>-0.138339765873917</c:v>
                </c:pt>
                <c:pt idx="180">
                  <c:v>-0.111913920299135</c:v>
                </c:pt>
                <c:pt idx="181">
                  <c:v>-0.115412483007026</c:v>
                </c:pt>
                <c:pt idx="182">
                  <c:v>-0.130588508122659</c:v>
                </c:pt>
                <c:pt idx="183">
                  <c:v>-0.0953251603593111</c:v>
                </c:pt>
                <c:pt idx="184">
                  <c:v>-0.0929748764603739</c:v>
                </c:pt>
                <c:pt idx="185">
                  <c:v>-0.129848948884846</c:v>
                </c:pt>
                <c:pt idx="186">
                  <c:v>-0.127541098314962</c:v>
                </c:pt>
                <c:pt idx="187">
                  <c:v>-0.226887737348717</c:v>
                </c:pt>
                <c:pt idx="188">
                  <c:v>-0.204119559599622</c:v>
                </c:pt>
                <c:pt idx="189">
                  <c:v>-0.101217790030804</c:v>
                </c:pt>
                <c:pt idx="190">
                  <c:v>-0.0992496919001219</c:v>
                </c:pt>
                <c:pt idx="191">
                  <c:v>-0.0852332997239724</c:v>
                </c:pt>
                <c:pt idx="192">
                  <c:v>-0.0885080395716023</c:v>
                </c:pt>
                <c:pt idx="193">
                  <c:v>-0.105043159489667</c:v>
                </c:pt>
                <c:pt idx="194">
                  <c:v>-0.103985692157449</c:v>
                </c:pt>
                <c:pt idx="195">
                  <c:v>-0.122638247239847</c:v>
                </c:pt>
                <c:pt idx="196">
                  <c:v>-0.122022718704764</c:v>
                </c:pt>
                <c:pt idx="197">
                  <c:v>-0.135504275086619</c:v>
                </c:pt>
                <c:pt idx="198">
                  <c:v>-0.128810924738858</c:v>
                </c:pt>
                <c:pt idx="199">
                  <c:v>-0.0906679754998745</c:v>
                </c:pt>
                <c:pt idx="200">
                  <c:v>-0.0916891830619988</c:v>
                </c:pt>
                <c:pt idx="201">
                  <c:v>-0.101514378801365</c:v>
                </c:pt>
                <c:pt idx="202">
                  <c:v>-0.0684136870000927</c:v>
                </c:pt>
                <c:pt idx="203">
                  <c:v>-0.108916107633742</c:v>
                </c:pt>
                <c:pt idx="204">
                  <c:v>-0.0694494679513609</c:v>
                </c:pt>
                <c:pt idx="205">
                  <c:v>-0.0820446277605968</c:v>
                </c:pt>
                <c:pt idx="206">
                  <c:v>-0.083681683227937</c:v>
                </c:pt>
                <c:pt idx="207">
                  <c:v>-0.14846814275046</c:v>
                </c:pt>
                <c:pt idx="208">
                  <c:v>-0.152650387110419</c:v>
                </c:pt>
                <c:pt idx="209">
                  <c:v>-0.150299407784054</c:v>
                </c:pt>
                <c:pt idx="210">
                  <c:v>-0.185788711078473</c:v>
                </c:pt>
                <c:pt idx="211">
                  <c:v>-0.101713161897386</c:v>
                </c:pt>
                <c:pt idx="212">
                  <c:v>-0.101987788397159</c:v>
                </c:pt>
                <c:pt idx="213">
                  <c:v>-0.164006348144273</c:v>
                </c:pt>
                <c:pt idx="214">
                  <c:v>-0.0877659766366431</c:v>
                </c:pt>
                <c:pt idx="215">
                  <c:v>-0.189197739267101</c:v>
                </c:pt>
                <c:pt idx="216">
                  <c:v>-0.181727364541459</c:v>
                </c:pt>
                <c:pt idx="217">
                  <c:v>-0.192518372568935</c:v>
                </c:pt>
                <c:pt idx="218">
                  <c:v>-0.113901500884069</c:v>
                </c:pt>
                <c:pt idx="219">
                  <c:v>-0.117551767008051</c:v>
                </c:pt>
                <c:pt idx="220">
                  <c:v>-0.162861667335951</c:v>
                </c:pt>
                <c:pt idx="221">
                  <c:v>-0.229759290392033</c:v>
                </c:pt>
                <c:pt idx="222">
                  <c:v>-0.226529611141038</c:v>
                </c:pt>
                <c:pt idx="223">
                  <c:v>-0.197316792004228</c:v>
                </c:pt>
                <c:pt idx="224">
                  <c:v>-0.216981999688564</c:v>
                </c:pt>
                <c:pt idx="225">
                  <c:v>-0.207982947235506</c:v>
                </c:pt>
                <c:pt idx="226">
                  <c:v>-0.2157259384754</c:v>
                </c:pt>
                <c:pt idx="227">
                  <c:v>-0.185328339917642</c:v>
                </c:pt>
                <c:pt idx="228">
                  <c:v>-0.21441459463051</c:v>
                </c:pt>
                <c:pt idx="229">
                  <c:v>-0.159878551412702</c:v>
                </c:pt>
                <c:pt idx="230">
                  <c:v>-0.192544368354381</c:v>
                </c:pt>
                <c:pt idx="231">
                  <c:v>-0.167198822164395</c:v>
                </c:pt>
                <c:pt idx="232">
                  <c:v>-0.184816717724003</c:v>
                </c:pt>
                <c:pt idx="233">
                  <c:v>-0.206036300457869</c:v>
                </c:pt>
                <c:pt idx="234">
                  <c:v>-0.145302721112734</c:v>
                </c:pt>
                <c:pt idx="235">
                  <c:v>-0.131718505576186</c:v>
                </c:pt>
                <c:pt idx="236">
                  <c:v>-0.127913852604402</c:v>
                </c:pt>
                <c:pt idx="237">
                  <c:v>-0.162271522717066</c:v>
                </c:pt>
                <c:pt idx="238">
                  <c:v>-0.181652887168689</c:v>
                </c:pt>
                <c:pt idx="239">
                  <c:v>-0.202743522058495</c:v>
                </c:pt>
                <c:pt idx="240">
                  <c:v>-0.1855411312571</c:v>
                </c:pt>
                <c:pt idx="241">
                  <c:v>-0.112962440496591</c:v>
                </c:pt>
                <c:pt idx="242">
                  <c:v>-0.131968770372487</c:v>
                </c:pt>
                <c:pt idx="243">
                  <c:v>-0.108374102626882</c:v>
                </c:pt>
                <c:pt idx="244">
                  <c:v>-0.113803115852144</c:v>
                </c:pt>
                <c:pt idx="245">
                  <c:v>-0.155714283248434</c:v>
                </c:pt>
                <c:pt idx="246">
                  <c:v>-0.116078857041289</c:v>
                </c:pt>
                <c:pt idx="247">
                  <c:v>-0.11102652888326</c:v>
                </c:pt>
                <c:pt idx="248">
                  <c:v>-0.173462300996452</c:v>
                </c:pt>
                <c:pt idx="249">
                  <c:v>-0.150663961124941</c:v>
                </c:pt>
                <c:pt idx="250">
                  <c:v>-0.114831666094631</c:v>
                </c:pt>
                <c:pt idx="251">
                  <c:v>-0.123157874087175</c:v>
                </c:pt>
                <c:pt idx="252">
                  <c:v>-0.121320474684615</c:v>
                </c:pt>
                <c:pt idx="253">
                  <c:v>-0.144251928036079</c:v>
                </c:pt>
                <c:pt idx="254">
                  <c:v>-0.110557793957867</c:v>
                </c:pt>
                <c:pt idx="255">
                  <c:v>-0.0938534910792044</c:v>
                </c:pt>
                <c:pt idx="256">
                  <c:v>-0.110987738521889</c:v>
                </c:pt>
                <c:pt idx="257">
                  <c:v>-0.102605937563669</c:v>
                </c:pt>
                <c:pt idx="258">
                  <c:v>-0.136931921400379</c:v>
                </c:pt>
                <c:pt idx="259">
                  <c:v>-0.138059022481342</c:v>
                </c:pt>
                <c:pt idx="260">
                  <c:v>-0.192378136933564</c:v>
                </c:pt>
                <c:pt idx="261">
                  <c:v>-0.150562534096685</c:v>
                </c:pt>
                <c:pt idx="262">
                  <c:v>-0.142631496580742</c:v>
                </c:pt>
                <c:pt idx="263">
                  <c:v>-0.115287766370243</c:v>
                </c:pt>
                <c:pt idx="264">
                  <c:v>-0.118444930742654</c:v>
                </c:pt>
                <c:pt idx="265">
                  <c:v>-0.207572635106786</c:v>
                </c:pt>
                <c:pt idx="266">
                  <c:v>-0.176942388983582</c:v>
                </c:pt>
                <c:pt idx="267">
                  <c:v>-0.17787275864432</c:v>
                </c:pt>
                <c:pt idx="268">
                  <c:v>-0.173649461767554</c:v>
                </c:pt>
                <c:pt idx="269">
                  <c:v>-0.191722844322958</c:v>
                </c:pt>
                <c:pt idx="270">
                  <c:v>-0.165243089652241</c:v>
                </c:pt>
                <c:pt idx="271">
                  <c:v>-0.167994142184084</c:v>
                </c:pt>
                <c:pt idx="272">
                  <c:v>-0.137202264736416</c:v>
                </c:pt>
                <c:pt idx="273">
                  <c:v>-0.151216622146999</c:v>
                </c:pt>
                <c:pt idx="274">
                  <c:v>-0.142507961218583</c:v>
                </c:pt>
                <c:pt idx="275">
                  <c:v>-0.115174232475825</c:v>
                </c:pt>
                <c:pt idx="276">
                  <c:v>-0.145528035948785</c:v>
                </c:pt>
                <c:pt idx="277">
                  <c:v>-0.172297580474732</c:v>
                </c:pt>
                <c:pt idx="278">
                  <c:v>-0.0908783359557272</c:v>
                </c:pt>
                <c:pt idx="279">
                  <c:v>-0.0850972282971756</c:v>
                </c:pt>
                <c:pt idx="280">
                  <c:v>-0.0459733576412309</c:v>
                </c:pt>
                <c:pt idx="281">
                  <c:v>-0.103338829126255</c:v>
                </c:pt>
                <c:pt idx="282">
                  <c:v>-0.0506961782303291</c:v>
                </c:pt>
                <c:pt idx="283">
                  <c:v>-0.101136177507538</c:v>
                </c:pt>
                <c:pt idx="284">
                  <c:v>-0.12918292891625</c:v>
                </c:pt>
                <c:pt idx="285">
                  <c:v>-0.151012380150809</c:v>
                </c:pt>
                <c:pt idx="286">
                  <c:v>-0.138196903839348</c:v>
                </c:pt>
                <c:pt idx="287">
                  <c:v>-0.12942559236347</c:v>
                </c:pt>
                <c:pt idx="288">
                  <c:v>-0.150604297149855</c:v>
                </c:pt>
                <c:pt idx="289">
                  <c:v>-0.136846286494948</c:v>
                </c:pt>
                <c:pt idx="290">
                  <c:v>-0.125404315652264</c:v>
                </c:pt>
              </c:numCache>
            </c:numRef>
          </c:xVal>
          <c:yVal>
            <c:numRef>
              <c:f>micro!$GU$2:$GU$312</c:f>
              <c:numCache>
                <c:formatCode>General</c:formatCode>
                <c:ptCount val="311"/>
                <c:pt idx="0">
                  <c:v>0.858152867466572</c:v>
                </c:pt>
                <c:pt idx="1">
                  <c:v>0.619377250228795</c:v>
                </c:pt>
                <c:pt idx="2">
                  <c:v>0.676120344407151</c:v>
                </c:pt>
                <c:pt idx="3">
                  <c:v>0.666804027774063</c:v>
                </c:pt>
                <c:pt idx="4">
                  <c:v>0.627646146906783</c:v>
                </c:pt>
                <c:pt idx="5">
                  <c:v>0.713770332307064</c:v>
                </c:pt>
                <c:pt idx="6">
                  <c:v>0.657383745975005</c:v>
                </c:pt>
                <c:pt idx="7">
                  <c:v>0.653049789787442</c:v>
                </c:pt>
                <c:pt idx="8">
                  <c:v>0.702962097705093</c:v>
                </c:pt>
                <c:pt idx="9">
                  <c:v>0.686921068828138</c:v>
                </c:pt>
                <c:pt idx="10">
                  <c:v>0.684384283015759</c:v>
                </c:pt>
                <c:pt idx="11">
                  <c:v>0.674744372559059</c:v>
                </c:pt>
                <c:pt idx="12">
                  <c:v>0.673131952253533</c:v>
                </c:pt>
                <c:pt idx="13">
                  <c:v>0.700680433487947</c:v>
                </c:pt>
                <c:pt idx="14">
                  <c:v>0.696892283306995</c:v>
                </c:pt>
                <c:pt idx="15">
                  <c:v>0.647548705743548</c:v>
                </c:pt>
                <c:pt idx="16">
                  <c:v>0.66038615934999</c:v>
                </c:pt>
                <c:pt idx="17">
                  <c:v>0.63826896727017</c:v>
                </c:pt>
                <c:pt idx="18">
                  <c:v>0.661527824780476</c:v>
                </c:pt>
                <c:pt idx="19">
                  <c:v>0.641299270300473</c:v>
                </c:pt>
                <c:pt idx="20">
                  <c:v>0.670170159332931</c:v>
                </c:pt>
                <c:pt idx="21">
                  <c:v>0.675738727475714</c:v>
                </c:pt>
                <c:pt idx="22">
                  <c:v>0.67431283926421</c:v>
                </c:pt>
                <c:pt idx="23">
                  <c:v>0.767571825976769</c:v>
                </c:pt>
                <c:pt idx="24">
                  <c:v>0.686282133372179</c:v>
                </c:pt>
                <c:pt idx="25">
                  <c:v>0.717952874476466</c:v>
                </c:pt>
                <c:pt idx="26">
                  <c:v>0.692480851839398</c:v>
                </c:pt>
                <c:pt idx="27">
                  <c:v>0.707035745238139</c:v>
                </c:pt>
                <c:pt idx="28">
                  <c:v>0.696791128656602</c:v>
                </c:pt>
                <c:pt idx="29">
                  <c:v>0.733480164781391</c:v>
                </c:pt>
                <c:pt idx="30">
                  <c:v>0.742777429463373</c:v>
                </c:pt>
                <c:pt idx="31">
                  <c:v>0.677718468543162</c:v>
                </c:pt>
                <c:pt idx="32">
                  <c:v>0.709489072578771</c:v>
                </c:pt>
                <c:pt idx="33">
                  <c:v>0.69136059492472</c:v>
                </c:pt>
                <c:pt idx="34">
                  <c:v>0.683536316971988</c:v>
                </c:pt>
                <c:pt idx="35">
                  <c:v>0.706317990281854</c:v>
                </c:pt>
                <c:pt idx="36">
                  <c:v>0.726360032303179</c:v>
                </c:pt>
                <c:pt idx="37">
                  <c:v>0.721889503368172</c:v>
                </c:pt>
                <c:pt idx="38">
                  <c:v>0.651744700683204</c:v>
                </c:pt>
                <c:pt idx="39">
                  <c:v>0.674352921935549</c:v>
                </c:pt>
                <c:pt idx="40">
                  <c:v>0.682899409996034</c:v>
                </c:pt>
                <c:pt idx="41">
                  <c:v>0.716168702973646</c:v>
                </c:pt>
                <c:pt idx="42">
                  <c:v>0.728053817223972</c:v>
                </c:pt>
                <c:pt idx="43">
                  <c:v>0.691439127308303</c:v>
                </c:pt>
                <c:pt idx="44">
                  <c:v>0.67411695649004</c:v>
                </c:pt>
                <c:pt idx="45">
                  <c:v>0.710899418432264</c:v>
                </c:pt>
                <c:pt idx="46">
                  <c:v>0.705124723394974</c:v>
                </c:pt>
                <c:pt idx="47">
                  <c:v>0.750672327208044</c:v>
                </c:pt>
                <c:pt idx="48">
                  <c:v>0.738607973085594</c:v>
                </c:pt>
                <c:pt idx="49">
                  <c:v>0.687217943173392</c:v>
                </c:pt>
                <c:pt idx="50">
                  <c:v>0.720630157415173</c:v>
                </c:pt>
                <c:pt idx="51">
                  <c:v>0.696635334875435</c:v>
                </c:pt>
                <c:pt idx="52">
                  <c:v>0.631126983853296</c:v>
                </c:pt>
                <c:pt idx="53">
                  <c:v>0.726207209130627</c:v>
                </c:pt>
                <c:pt idx="54">
                  <c:v>0.741807328980285</c:v>
                </c:pt>
                <c:pt idx="55">
                  <c:v>0.766916551388703</c:v>
                </c:pt>
                <c:pt idx="56">
                  <c:v>0.70064889270032</c:v>
                </c:pt>
                <c:pt idx="57">
                  <c:v>0.702558468251886</c:v>
                </c:pt>
                <c:pt idx="58">
                  <c:v>0.717942312141935</c:v>
                </c:pt>
                <c:pt idx="59">
                  <c:v>0.698889113884966</c:v>
                </c:pt>
                <c:pt idx="60">
                  <c:v>0.710799635016744</c:v>
                </c:pt>
                <c:pt idx="61">
                  <c:v>0.701989177942656</c:v>
                </c:pt>
                <c:pt idx="62">
                  <c:v>0.741792550542751</c:v>
                </c:pt>
                <c:pt idx="63">
                  <c:v>0.7346929232902</c:v>
                </c:pt>
                <c:pt idx="64">
                  <c:v>0.755858232992528</c:v>
                </c:pt>
                <c:pt idx="65">
                  <c:v>0.719587484674062</c:v>
                </c:pt>
                <c:pt idx="66">
                  <c:v>0.704774475143624</c:v>
                </c:pt>
                <c:pt idx="67">
                  <c:v>0.737797217664387</c:v>
                </c:pt>
                <c:pt idx="68">
                  <c:v>0.722085055221892</c:v>
                </c:pt>
                <c:pt idx="69">
                  <c:v>0.591395206499898</c:v>
                </c:pt>
                <c:pt idx="70">
                  <c:v>0.687574051646121</c:v>
                </c:pt>
                <c:pt idx="71">
                  <c:v>0.685999868253756</c:v>
                </c:pt>
                <c:pt idx="72">
                  <c:v>0.699307195979731</c:v>
                </c:pt>
                <c:pt idx="73">
                  <c:v>0.699307195979731</c:v>
                </c:pt>
                <c:pt idx="74">
                  <c:v>0.706197264578069</c:v>
                </c:pt>
                <c:pt idx="75">
                  <c:v>0.707762678485266</c:v>
                </c:pt>
                <c:pt idx="76">
                  <c:v>0.697506882473679</c:v>
                </c:pt>
                <c:pt idx="77">
                  <c:v>0.69685587987081</c:v>
                </c:pt>
                <c:pt idx="78">
                  <c:v>0.71619432130485</c:v>
                </c:pt>
                <c:pt idx="79">
                  <c:v>0.714698157336668</c:v>
                </c:pt>
                <c:pt idx="80">
                  <c:v>0.889607184405394</c:v>
                </c:pt>
                <c:pt idx="81">
                  <c:v>0.826761851093144</c:v>
                </c:pt>
                <c:pt idx="82">
                  <c:v>0.778362517121841</c:v>
                </c:pt>
                <c:pt idx="83">
                  <c:v>0.674716714898951</c:v>
                </c:pt>
                <c:pt idx="84">
                  <c:v>0.711900676395579</c:v>
                </c:pt>
                <c:pt idx="85">
                  <c:v>0.798965501539796</c:v>
                </c:pt>
                <c:pt idx="86">
                  <c:v>0.68980793070495</c:v>
                </c:pt>
                <c:pt idx="87">
                  <c:v>0.838278579176073</c:v>
                </c:pt>
                <c:pt idx="88">
                  <c:v>0.838568033238577</c:v>
                </c:pt>
                <c:pt idx="89">
                  <c:v>0.615686900975052</c:v>
                </c:pt>
                <c:pt idx="90">
                  <c:v>0.605711511554227</c:v>
                </c:pt>
                <c:pt idx="91">
                  <c:v>0.799330469438727</c:v>
                </c:pt>
                <c:pt idx="92">
                  <c:v>0.914411381183491</c:v>
                </c:pt>
                <c:pt idx="93">
                  <c:v>0.84876952333559</c:v>
                </c:pt>
                <c:pt idx="94">
                  <c:v>0.895289464111936</c:v>
                </c:pt>
                <c:pt idx="95">
                  <c:v>0.840547625742648</c:v>
                </c:pt>
                <c:pt idx="96">
                  <c:v>0.688352258800883</c:v>
                </c:pt>
                <c:pt idx="97">
                  <c:v>0.705737984394058</c:v>
                </c:pt>
                <c:pt idx="98">
                  <c:v>0.752144244967884</c:v>
                </c:pt>
                <c:pt idx="99">
                  <c:v>0.805887763207436</c:v>
                </c:pt>
                <c:pt idx="100">
                  <c:v>0.881228737352524</c:v>
                </c:pt>
                <c:pt idx="101">
                  <c:v>0.841874588545696</c:v>
                </c:pt>
                <c:pt idx="102">
                  <c:v>0.834602537015278</c:v>
                </c:pt>
                <c:pt idx="103">
                  <c:v>0.852643642901923</c:v>
                </c:pt>
                <c:pt idx="104">
                  <c:v>0.824632578141403</c:v>
                </c:pt>
                <c:pt idx="105">
                  <c:v>0.781003177157863</c:v>
                </c:pt>
                <c:pt idx="106">
                  <c:v>0.771045347281481</c:v>
                </c:pt>
                <c:pt idx="107">
                  <c:v>0.836075965508208</c:v>
                </c:pt>
                <c:pt idx="108">
                  <c:v>0.808041549151802</c:v>
                </c:pt>
                <c:pt idx="109">
                  <c:v>0.818803695077377</c:v>
                </c:pt>
                <c:pt idx="110">
                  <c:v>0.778083966442097</c:v>
                </c:pt>
                <c:pt idx="111">
                  <c:v>0.828176617425198</c:v>
                </c:pt>
                <c:pt idx="112">
                  <c:v>0.815564176323314</c:v>
                </c:pt>
                <c:pt idx="113">
                  <c:v>0.80371497403721</c:v>
                </c:pt>
                <c:pt idx="114">
                  <c:v>0.792930473895679</c:v>
                </c:pt>
                <c:pt idx="115">
                  <c:v>0.754298761746038</c:v>
                </c:pt>
                <c:pt idx="116">
                  <c:v>0.818564943861426</c:v>
                </c:pt>
                <c:pt idx="117">
                  <c:v>0.818647420902787</c:v>
                </c:pt>
                <c:pt idx="118">
                  <c:v>0.819038023126937</c:v>
                </c:pt>
                <c:pt idx="119">
                  <c:v>0.808845866665742</c:v>
                </c:pt>
                <c:pt idx="120">
                  <c:v>0.89779997991942</c:v>
                </c:pt>
                <c:pt idx="121">
                  <c:v>0.871203439467751</c:v>
                </c:pt>
                <c:pt idx="122">
                  <c:v>0.785408523784761</c:v>
                </c:pt>
                <c:pt idx="123">
                  <c:v>0.758836541377222</c:v>
                </c:pt>
                <c:pt idx="124">
                  <c:v>0.777374413956368</c:v>
                </c:pt>
                <c:pt idx="125">
                  <c:v>0.812466780235826</c:v>
                </c:pt>
                <c:pt idx="126">
                  <c:v>0.807316353705974</c:v>
                </c:pt>
                <c:pt idx="127">
                  <c:v>0.78191773385048</c:v>
                </c:pt>
                <c:pt idx="128">
                  <c:v>0.876842372985658</c:v>
                </c:pt>
                <c:pt idx="129">
                  <c:v>0.875087352226996</c:v>
                </c:pt>
                <c:pt idx="130">
                  <c:v>0.815926546903625</c:v>
                </c:pt>
                <c:pt idx="131">
                  <c:v>0.830739407609436</c:v>
                </c:pt>
                <c:pt idx="132">
                  <c:v>0.791925787319402</c:v>
                </c:pt>
                <c:pt idx="133">
                  <c:v>0.803360352343021</c:v>
                </c:pt>
                <c:pt idx="134">
                  <c:v>0.845943930105549</c:v>
                </c:pt>
                <c:pt idx="135">
                  <c:v>0.805822529937432</c:v>
                </c:pt>
                <c:pt idx="136">
                  <c:v>0.99937832124859</c:v>
                </c:pt>
                <c:pt idx="137">
                  <c:v>1.015172516805595</c:v>
                </c:pt>
                <c:pt idx="138">
                  <c:v>0.840551688840703</c:v>
                </c:pt>
                <c:pt idx="139">
                  <c:v>0.782525330506512</c:v>
                </c:pt>
                <c:pt idx="140">
                  <c:v>0.78013571597321</c:v>
                </c:pt>
                <c:pt idx="141">
                  <c:v>0.773082534226905</c:v>
                </c:pt>
                <c:pt idx="142">
                  <c:v>0.772539906244604</c:v>
                </c:pt>
                <c:pt idx="143">
                  <c:v>0.818401170588271</c:v>
                </c:pt>
                <c:pt idx="144">
                  <c:v>0.857775383857454</c:v>
                </c:pt>
                <c:pt idx="145">
                  <c:v>0.898174804857368</c:v>
                </c:pt>
                <c:pt idx="146">
                  <c:v>0.886575675495672</c:v>
                </c:pt>
                <c:pt idx="147">
                  <c:v>0.882821075395677</c:v>
                </c:pt>
                <c:pt idx="148">
                  <c:v>0.887422943771888</c:v>
                </c:pt>
                <c:pt idx="149">
                  <c:v>0.884341415669378</c:v>
                </c:pt>
                <c:pt idx="150">
                  <c:v>0.917328622520314</c:v>
                </c:pt>
                <c:pt idx="151">
                  <c:v>0.871971009822447</c:v>
                </c:pt>
                <c:pt idx="152">
                  <c:v>0.916359849959157</c:v>
                </c:pt>
                <c:pt idx="153">
                  <c:v>0.891863563385622</c:v>
                </c:pt>
                <c:pt idx="154">
                  <c:v>0.730894392240848</c:v>
                </c:pt>
                <c:pt idx="155">
                  <c:v>0.733184334616676</c:v>
                </c:pt>
                <c:pt idx="156">
                  <c:v>0.787488712894474</c:v>
                </c:pt>
                <c:pt idx="157">
                  <c:v>0.79763123982626</c:v>
                </c:pt>
                <c:pt idx="158">
                  <c:v>0.91455646566675</c:v>
                </c:pt>
                <c:pt idx="159">
                  <c:v>0.877826047781516</c:v>
                </c:pt>
                <c:pt idx="160">
                  <c:v>0.909251544758555</c:v>
                </c:pt>
                <c:pt idx="161">
                  <c:v>0.895816515887557</c:v>
                </c:pt>
                <c:pt idx="162">
                  <c:v>0.8914102551249</c:v>
                </c:pt>
                <c:pt idx="163">
                  <c:v>0.733108349677683</c:v>
                </c:pt>
                <c:pt idx="164">
                  <c:v>0.825119758221705</c:v>
                </c:pt>
                <c:pt idx="165">
                  <c:v>0.840577911448363</c:v>
                </c:pt>
                <c:pt idx="166">
                  <c:v>0.858259386795206</c:v>
                </c:pt>
                <c:pt idx="167">
                  <c:v>0.838084390317708</c:v>
                </c:pt>
                <c:pt idx="168">
                  <c:v>0.844006368947893</c:v>
                </c:pt>
                <c:pt idx="169">
                  <c:v>0.711540097304518</c:v>
                </c:pt>
                <c:pt idx="170">
                  <c:v>0.830724084779919</c:v>
                </c:pt>
                <c:pt idx="171">
                  <c:v>0.827460992568666</c:v>
                </c:pt>
                <c:pt idx="172">
                  <c:v>0.871978567996556</c:v>
                </c:pt>
                <c:pt idx="173">
                  <c:v>0.841044041406084</c:v>
                </c:pt>
                <c:pt idx="174">
                  <c:v>0.866817956560859</c:v>
                </c:pt>
                <c:pt idx="175">
                  <c:v>0.815194778327867</c:v>
                </c:pt>
                <c:pt idx="176">
                  <c:v>0.817729253713155</c:v>
                </c:pt>
                <c:pt idx="177">
                  <c:v>0.857643706066589</c:v>
                </c:pt>
                <c:pt idx="178">
                  <c:v>0.923703191296697</c:v>
                </c:pt>
                <c:pt idx="179">
                  <c:v>0.900640390942584</c:v>
                </c:pt>
                <c:pt idx="180">
                  <c:v>0.835161514066772</c:v>
                </c:pt>
                <c:pt idx="181">
                  <c:v>0.726322176619537</c:v>
                </c:pt>
                <c:pt idx="182">
                  <c:v>0.863337504782932</c:v>
                </c:pt>
                <c:pt idx="183">
                  <c:v>0.850530791985948</c:v>
                </c:pt>
                <c:pt idx="184">
                  <c:v>0.848544944271203</c:v>
                </c:pt>
                <c:pt idx="185">
                  <c:v>0.845622003231016</c:v>
                </c:pt>
                <c:pt idx="186">
                  <c:v>0.921635162691232</c:v>
                </c:pt>
                <c:pt idx="187">
                  <c:v>0.93453436071588</c:v>
                </c:pt>
                <c:pt idx="188">
                  <c:v>0.906192633679834</c:v>
                </c:pt>
                <c:pt idx="189">
                  <c:v>0.827765905298863</c:v>
                </c:pt>
                <c:pt idx="190">
                  <c:v>0.824468274954478</c:v>
                </c:pt>
                <c:pt idx="191">
                  <c:v>0.840673222711402</c:v>
                </c:pt>
                <c:pt idx="192">
                  <c:v>0.844198309194482</c:v>
                </c:pt>
                <c:pt idx="193">
                  <c:v>0.913603143606066</c:v>
                </c:pt>
                <c:pt idx="194">
                  <c:v>0.884879359389473</c:v>
                </c:pt>
                <c:pt idx="195">
                  <c:v>0.723270166324841</c:v>
                </c:pt>
                <c:pt idx="196">
                  <c:v>0.723055834469464</c:v>
                </c:pt>
                <c:pt idx="197">
                  <c:v>0.935864372511283</c:v>
                </c:pt>
                <c:pt idx="198">
                  <c:v>0.926769203029359</c:v>
                </c:pt>
                <c:pt idx="199">
                  <c:v>0.80188011277401</c:v>
                </c:pt>
                <c:pt idx="200">
                  <c:v>0.803891067072485</c:v>
                </c:pt>
                <c:pt idx="201">
                  <c:v>0.842737059437413</c:v>
                </c:pt>
                <c:pt idx="202">
                  <c:v>0.830704331302003</c:v>
                </c:pt>
                <c:pt idx="203">
                  <c:v>0.852270597060839</c:v>
                </c:pt>
                <c:pt idx="204">
                  <c:v>0.831576964709404</c:v>
                </c:pt>
                <c:pt idx="205">
                  <c:v>0.830404351972961</c:v>
                </c:pt>
                <c:pt idx="206">
                  <c:v>0.830721221261904</c:v>
                </c:pt>
                <c:pt idx="207">
                  <c:v>0.876527323822381</c:v>
                </c:pt>
                <c:pt idx="208">
                  <c:v>0.884210029747</c:v>
                </c:pt>
                <c:pt idx="209">
                  <c:v>0.91880617557404</c:v>
                </c:pt>
                <c:pt idx="210">
                  <c:v>0.971657553204623</c:v>
                </c:pt>
                <c:pt idx="211">
                  <c:v>0.842396395426254</c:v>
                </c:pt>
                <c:pt idx="212">
                  <c:v>0.843089173429397</c:v>
                </c:pt>
                <c:pt idx="213">
                  <c:v>0.980531635170626</c:v>
                </c:pt>
                <c:pt idx="214">
                  <c:v>0.841739224881071</c:v>
                </c:pt>
                <c:pt idx="215">
                  <c:v>0.711187451223079</c:v>
                </c:pt>
                <c:pt idx="216">
                  <c:v>0.735396836109527</c:v>
                </c:pt>
                <c:pt idx="217">
                  <c:v>0.73406825476502</c:v>
                </c:pt>
                <c:pt idx="218">
                  <c:v>0.801808797466164</c:v>
                </c:pt>
                <c:pt idx="219">
                  <c:v>0.886787649442457</c:v>
                </c:pt>
                <c:pt idx="220">
                  <c:v>0.640278314412415</c:v>
                </c:pt>
                <c:pt idx="221">
                  <c:v>0.757111582223507</c:v>
                </c:pt>
                <c:pt idx="222">
                  <c:v>0.61895382754281</c:v>
                </c:pt>
                <c:pt idx="223">
                  <c:v>0.69860828999502</c:v>
                </c:pt>
                <c:pt idx="224">
                  <c:v>0.641430307151953</c:v>
                </c:pt>
                <c:pt idx="225">
                  <c:v>0.658264444687114</c:v>
                </c:pt>
                <c:pt idx="226">
                  <c:v>0.692876564125667</c:v>
                </c:pt>
                <c:pt idx="227">
                  <c:v>0.661710315659579</c:v>
                </c:pt>
                <c:pt idx="228">
                  <c:v>0.80488457823209</c:v>
                </c:pt>
                <c:pt idx="229">
                  <c:v>0.836857171655244</c:v>
                </c:pt>
                <c:pt idx="230">
                  <c:v>0.889011776896357</c:v>
                </c:pt>
                <c:pt idx="231">
                  <c:v>0.931349528601351</c:v>
                </c:pt>
                <c:pt idx="232">
                  <c:v>0.898845163054601</c:v>
                </c:pt>
                <c:pt idx="233">
                  <c:v>0.843519112885577</c:v>
                </c:pt>
                <c:pt idx="234">
                  <c:v>0.862749855974708</c:v>
                </c:pt>
                <c:pt idx="235">
                  <c:v>0.847938700081573</c:v>
                </c:pt>
                <c:pt idx="236">
                  <c:v>0.922462926889132</c:v>
                </c:pt>
                <c:pt idx="237">
                  <c:v>0.812076291686944</c:v>
                </c:pt>
                <c:pt idx="238">
                  <c:v>0.826317956597199</c:v>
                </c:pt>
                <c:pt idx="239">
                  <c:v>0.843714114773579</c:v>
                </c:pt>
                <c:pt idx="240">
                  <c:v>0.823559411815812</c:v>
                </c:pt>
                <c:pt idx="241">
                  <c:v>0.879303766285937</c:v>
                </c:pt>
                <c:pt idx="242">
                  <c:v>0.854613771901863</c:v>
                </c:pt>
                <c:pt idx="243">
                  <c:v>0.871838238333619</c:v>
                </c:pt>
                <c:pt idx="244">
                  <c:v>0.886129770006028</c:v>
                </c:pt>
                <c:pt idx="245">
                  <c:v>0.888118640820395</c:v>
                </c:pt>
                <c:pt idx="246">
                  <c:v>0.871565605807256</c:v>
                </c:pt>
                <c:pt idx="247">
                  <c:v>0.895217824313718</c:v>
                </c:pt>
                <c:pt idx="248">
                  <c:v>0.810517702541019</c:v>
                </c:pt>
                <c:pt idx="249">
                  <c:v>0.808694450735773</c:v>
                </c:pt>
                <c:pt idx="250">
                  <c:v>0.869145179715384</c:v>
                </c:pt>
                <c:pt idx="251">
                  <c:v>0.892493098621819</c:v>
                </c:pt>
                <c:pt idx="252">
                  <c:v>0.895201569316756</c:v>
                </c:pt>
                <c:pt idx="253">
                  <c:v>0.876032383092163</c:v>
                </c:pt>
                <c:pt idx="254">
                  <c:v>0.784655306247772</c:v>
                </c:pt>
                <c:pt idx="255">
                  <c:v>0.794978727289396</c:v>
                </c:pt>
                <c:pt idx="256">
                  <c:v>0.822953993559629</c:v>
                </c:pt>
                <c:pt idx="257">
                  <c:v>0.832367952852729</c:v>
                </c:pt>
                <c:pt idx="258">
                  <c:v>0.956702999104576</c:v>
                </c:pt>
                <c:pt idx="259">
                  <c:v>0.957220425237231</c:v>
                </c:pt>
                <c:pt idx="260">
                  <c:v>0.874120368860774</c:v>
                </c:pt>
                <c:pt idx="261">
                  <c:v>0.886227098902996</c:v>
                </c:pt>
                <c:pt idx="262">
                  <c:v>0.906061298415058</c:v>
                </c:pt>
                <c:pt idx="263">
                  <c:v>0.891331220857899</c:v>
                </c:pt>
                <c:pt idx="264">
                  <c:v>0.912812214803576</c:v>
                </c:pt>
                <c:pt idx="265">
                  <c:v>0.807098590483334</c:v>
                </c:pt>
                <c:pt idx="266">
                  <c:v>0.835141055505003</c:v>
                </c:pt>
                <c:pt idx="267">
                  <c:v>0.829941775954543</c:v>
                </c:pt>
                <c:pt idx="268">
                  <c:v>0.840852999271211</c:v>
                </c:pt>
                <c:pt idx="269">
                  <c:v>0.925133185959302</c:v>
                </c:pt>
                <c:pt idx="270">
                  <c:v>0.963750042326919</c:v>
                </c:pt>
                <c:pt idx="271">
                  <c:v>0.963374815363503</c:v>
                </c:pt>
                <c:pt idx="272">
                  <c:v>0.915339989954351</c:v>
                </c:pt>
                <c:pt idx="273">
                  <c:v>0.836581404494594</c:v>
                </c:pt>
                <c:pt idx="274">
                  <c:v>0.935361008029813</c:v>
                </c:pt>
                <c:pt idx="275">
                  <c:v>0.919718682466226</c:v>
                </c:pt>
                <c:pt idx="276">
                  <c:v>0.925580622980046</c:v>
                </c:pt>
                <c:pt idx="277">
                  <c:v>0.747963817273328</c:v>
                </c:pt>
                <c:pt idx="278">
                  <c:v>0.790825505052852</c:v>
                </c:pt>
                <c:pt idx="279">
                  <c:v>0.85487659620202</c:v>
                </c:pt>
                <c:pt idx="280">
                  <c:v>0.832556358749935</c:v>
                </c:pt>
                <c:pt idx="281">
                  <c:v>0.898551555316221</c:v>
                </c:pt>
                <c:pt idx="282">
                  <c:v>0.85101502951326</c:v>
                </c:pt>
                <c:pt idx="283">
                  <c:v>0.821611452220248</c:v>
                </c:pt>
                <c:pt idx="284">
                  <c:v>0.8905713790422</c:v>
                </c:pt>
                <c:pt idx="285">
                  <c:v>0.935682559250512</c:v>
                </c:pt>
                <c:pt idx="286">
                  <c:v>0.923483974915761</c:v>
                </c:pt>
                <c:pt idx="287">
                  <c:v>0.859142607667012</c:v>
                </c:pt>
                <c:pt idx="288">
                  <c:v>0.878732081836044</c:v>
                </c:pt>
                <c:pt idx="289">
                  <c:v>0.860291836687929</c:v>
                </c:pt>
                <c:pt idx="290">
                  <c:v>0.849469377240553</c:v>
                </c:pt>
              </c:numCache>
            </c:numRef>
          </c:yVal>
          <c:smooth val="0"/>
        </c:ser>
        <c:ser>
          <c:idx val="1"/>
          <c:order val="1"/>
          <c:spPr>
            <a:ln w="28575">
              <a:solidFill>
                <a:schemeClr val="tx1">
                  <a:lumMod val="50000"/>
                  <a:lumOff val="50000"/>
                </a:schemeClr>
              </a:solidFill>
            </a:ln>
          </c:spPr>
          <c:marker>
            <c:symbol val="none"/>
          </c:marker>
          <c:xVal>
            <c:numRef>
              <c:f>micro!$LF$81:$LF$82</c:f>
              <c:numCache>
                <c:formatCode>General</c:formatCode>
                <c:ptCount val="2"/>
                <c:pt idx="0">
                  <c:v>0.0</c:v>
                </c:pt>
                <c:pt idx="1">
                  <c:v>0.0</c:v>
                </c:pt>
              </c:numCache>
            </c:numRef>
          </c:xVal>
          <c:yVal>
            <c:numRef>
              <c:f>micro!$LG$81:$LG$82</c:f>
              <c:numCache>
                <c:formatCode>General</c:formatCode>
                <c:ptCount val="2"/>
                <c:pt idx="0">
                  <c:v>0.0</c:v>
                </c:pt>
                <c:pt idx="1">
                  <c:v>3.0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2864136"/>
        <c:axId val="672879960"/>
      </c:scatterChart>
      <c:valAx>
        <c:axId val="672864136"/>
        <c:scaling>
          <c:orientation val="minMax"/>
          <c:max val="0.2"/>
          <c:min val="-0.3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Linear Deviation</a:t>
                </a:r>
              </a:p>
            </c:rich>
          </c:tx>
          <c:layout/>
          <c:overlay val="0"/>
        </c:title>
        <c:numFmt formatCode="0.0" sourceLinked="0"/>
        <c:majorTickMark val="out"/>
        <c:minorTickMark val="none"/>
        <c:tickLblPos val="nextTo"/>
        <c:crossAx val="672879960"/>
        <c:crosses val="autoZero"/>
        <c:crossBetween val="midCat"/>
        <c:majorUnit val="0.1"/>
      </c:valAx>
      <c:valAx>
        <c:axId val="672879960"/>
        <c:scaling>
          <c:orientation val="minMax"/>
          <c:max val="1.2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Energy Proportionality</a:t>
                </a:r>
              </a:p>
            </c:rich>
          </c:tx>
          <c:layout>
            <c:manualLayout>
              <c:xMode val="edge"/>
              <c:yMode val="edge"/>
              <c:x val="0.00125342867670137"/>
              <c:y val="0.11002092303708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672864136"/>
        <c:crossesAt val="-0.5"/>
        <c:crossBetween val="midCat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945508541536"/>
          <c:y val="0.0405556087781392"/>
          <c:w val="0.782493937825246"/>
          <c:h val="0.74457421988918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micro!$FQ$1</c:f>
              <c:strCache>
                <c:ptCount val="1"/>
                <c:pt idx="0">
                  <c:v>LD</c:v>
                </c:pt>
              </c:strCache>
            </c:strRef>
          </c:tx>
          <c:spPr>
            <a:ln w="28575">
              <a:noFill/>
            </a:ln>
          </c:spPr>
          <c:marker>
            <c:symbol val="x"/>
            <c:size val="8"/>
            <c:spPr>
              <a:ln w="12700" cmpd="sng"/>
            </c:spPr>
          </c:marker>
          <c:xVal>
            <c:numRef>
              <c:f>micro!$FQ$2:$FQ$312</c:f>
              <c:numCache>
                <c:formatCode>0.00000</c:formatCode>
                <c:ptCount val="311"/>
                <c:pt idx="0">
                  <c:v>-0.0552800734618917</c:v>
                </c:pt>
                <c:pt idx="1">
                  <c:v>0.0933884297520662</c:v>
                </c:pt>
                <c:pt idx="2">
                  <c:v>0.0101848359109771</c:v>
                </c:pt>
                <c:pt idx="3">
                  <c:v>0.00139355684892184</c:v>
                </c:pt>
                <c:pt idx="4">
                  <c:v>0.0209477323571283</c:v>
                </c:pt>
                <c:pt idx="5">
                  <c:v>-0.00310269934843299</c:v>
                </c:pt>
                <c:pt idx="6">
                  <c:v>0.000767165324127239</c:v>
                </c:pt>
                <c:pt idx="7">
                  <c:v>0.00801326333241237</c:v>
                </c:pt>
                <c:pt idx="8">
                  <c:v>0.00194250194250189</c:v>
                </c:pt>
                <c:pt idx="9">
                  <c:v>0.0199158726070905</c:v>
                </c:pt>
                <c:pt idx="10">
                  <c:v>0.0388410665546923</c:v>
                </c:pt>
                <c:pt idx="11">
                  <c:v>0.034965034965035</c:v>
                </c:pt>
                <c:pt idx="12">
                  <c:v>0.0242564859734233</c:v>
                </c:pt>
                <c:pt idx="13">
                  <c:v>0.0557344562794153</c:v>
                </c:pt>
                <c:pt idx="14">
                  <c:v>-0.0172915596644411</c:v>
                </c:pt>
                <c:pt idx="15">
                  <c:v>0.0196315312594382</c:v>
                </c:pt>
                <c:pt idx="16">
                  <c:v>0.021004266491631</c:v>
                </c:pt>
                <c:pt idx="17">
                  <c:v>0.00434555883886678</c:v>
                </c:pt>
                <c:pt idx="18">
                  <c:v>0.021206641459806</c:v>
                </c:pt>
                <c:pt idx="19">
                  <c:v>0.00260733530332002</c:v>
                </c:pt>
                <c:pt idx="20">
                  <c:v>0.0411087620389945</c:v>
                </c:pt>
                <c:pt idx="21">
                  <c:v>0.0410337791883926</c:v>
                </c:pt>
                <c:pt idx="22">
                  <c:v>0.0167999621409305</c:v>
                </c:pt>
                <c:pt idx="23">
                  <c:v>-0.000951927653498385</c:v>
                </c:pt>
                <c:pt idx="24">
                  <c:v>0.0381231671554252</c:v>
                </c:pt>
                <c:pt idx="25">
                  <c:v>0.0356272364258674</c:v>
                </c:pt>
                <c:pt idx="26">
                  <c:v>0.0280129662780009</c:v>
                </c:pt>
                <c:pt idx="27">
                  <c:v>0.0206465259576034</c:v>
                </c:pt>
                <c:pt idx="28">
                  <c:v>0.0329738058551618</c:v>
                </c:pt>
                <c:pt idx="29">
                  <c:v>0.028300395256917</c:v>
                </c:pt>
                <c:pt idx="30">
                  <c:v>-0.0176991150442478</c:v>
                </c:pt>
                <c:pt idx="31">
                  <c:v>0.00702301989855636</c:v>
                </c:pt>
                <c:pt idx="32">
                  <c:v>0.0198249687444187</c:v>
                </c:pt>
                <c:pt idx="33">
                  <c:v>0.0265060240963855</c:v>
                </c:pt>
                <c:pt idx="34">
                  <c:v>0.0136005726556907</c:v>
                </c:pt>
                <c:pt idx="35">
                  <c:v>0.0375538682536425</c:v>
                </c:pt>
                <c:pt idx="36">
                  <c:v>0.0278257022782571</c:v>
                </c:pt>
                <c:pt idx="37">
                  <c:v>0.0392368406109818</c:v>
                </c:pt>
                <c:pt idx="38">
                  <c:v>0.0362158167036215</c:v>
                </c:pt>
                <c:pt idx="39">
                  <c:v>0.0390548080078765</c:v>
                </c:pt>
                <c:pt idx="40">
                  <c:v>0.0398505603985055</c:v>
                </c:pt>
                <c:pt idx="41">
                  <c:v>0.0187355791416706</c:v>
                </c:pt>
                <c:pt idx="42">
                  <c:v>0.0193818753273964</c:v>
                </c:pt>
                <c:pt idx="43">
                  <c:v>-0.00834879406307975</c:v>
                </c:pt>
                <c:pt idx="44">
                  <c:v>0.00518134715025908</c:v>
                </c:pt>
                <c:pt idx="45">
                  <c:v>-0.00355510411376336</c:v>
                </c:pt>
                <c:pt idx="46">
                  <c:v>0.0292134831460675</c:v>
                </c:pt>
                <c:pt idx="47">
                  <c:v>0.0227143374553733</c:v>
                </c:pt>
                <c:pt idx="48">
                  <c:v>-0.00471698113207552</c:v>
                </c:pt>
                <c:pt idx="49">
                  <c:v>0.0432388881428762</c:v>
                </c:pt>
                <c:pt idx="50">
                  <c:v>0.0306485045898728</c:v>
                </c:pt>
                <c:pt idx="51">
                  <c:v>0.0211549456832476</c:v>
                </c:pt>
                <c:pt idx="52">
                  <c:v>0.0504168320762208</c:v>
                </c:pt>
                <c:pt idx="53">
                  <c:v>0.0404288586106767</c:v>
                </c:pt>
                <c:pt idx="54">
                  <c:v>0.0213636363636365</c:v>
                </c:pt>
                <c:pt idx="55">
                  <c:v>0.0262101534828807</c:v>
                </c:pt>
                <c:pt idx="56">
                  <c:v>0.0546875</c:v>
                </c:pt>
                <c:pt idx="57">
                  <c:v>0.0486419068736141</c:v>
                </c:pt>
                <c:pt idx="58">
                  <c:v>0.0104212860310422</c:v>
                </c:pt>
                <c:pt idx="59">
                  <c:v>-0.00559850706478271</c:v>
                </c:pt>
                <c:pt idx="60">
                  <c:v>0.0153015301530153</c:v>
                </c:pt>
                <c:pt idx="61">
                  <c:v>-0.00284090909090906</c:v>
                </c:pt>
                <c:pt idx="62">
                  <c:v>0.0451453308596166</c:v>
                </c:pt>
                <c:pt idx="63">
                  <c:v>0.0123565754633717</c:v>
                </c:pt>
                <c:pt idx="64">
                  <c:v>0.0181818181818181</c:v>
                </c:pt>
                <c:pt idx="65">
                  <c:v>0.0479263152417131</c:v>
                </c:pt>
                <c:pt idx="66">
                  <c:v>0.0243545673955972</c:v>
                </c:pt>
                <c:pt idx="67">
                  <c:v>0.00602096186724155</c:v>
                </c:pt>
                <c:pt idx="68">
                  <c:v>0.0135396518375241</c:v>
                </c:pt>
                <c:pt idx="69">
                  <c:v>0.0259090909090909</c:v>
                </c:pt>
                <c:pt idx="70">
                  <c:v>-0.0025974025974026</c:v>
                </c:pt>
                <c:pt idx="71">
                  <c:v>-0.00118063754427389</c:v>
                </c:pt>
                <c:pt idx="72">
                  <c:v>0.0042836744407424</c:v>
                </c:pt>
                <c:pt idx="73">
                  <c:v>0.0042836744407424</c:v>
                </c:pt>
                <c:pt idx="74">
                  <c:v>0.00459652706843716</c:v>
                </c:pt>
                <c:pt idx="75">
                  <c:v>0.00127323656735423</c:v>
                </c:pt>
                <c:pt idx="76">
                  <c:v>0.0252349276739521</c:v>
                </c:pt>
                <c:pt idx="77">
                  <c:v>0.0258306481432571</c:v>
                </c:pt>
                <c:pt idx="78">
                  <c:v>0.0343407425352793</c:v>
                </c:pt>
                <c:pt idx="79">
                  <c:v>0.0348626074325142</c:v>
                </c:pt>
                <c:pt idx="80">
                  <c:v>-0.00157040656080964</c:v>
                </c:pt>
                <c:pt idx="81">
                  <c:v>0.0203516331319968</c:v>
                </c:pt>
                <c:pt idx="82">
                  <c:v>-0.0340175953079179</c:v>
                </c:pt>
                <c:pt idx="83">
                  <c:v>0.0330870542884678</c:v>
                </c:pt>
                <c:pt idx="84">
                  <c:v>-0.0202959830866808</c:v>
                </c:pt>
                <c:pt idx="85">
                  <c:v>-0.0256410256410257</c:v>
                </c:pt>
                <c:pt idx="86">
                  <c:v>-0.00494304749623897</c:v>
                </c:pt>
                <c:pt idx="87">
                  <c:v>0.019468833506026</c:v>
                </c:pt>
                <c:pt idx="88">
                  <c:v>0.0300050287757725</c:v>
                </c:pt>
                <c:pt idx="89">
                  <c:v>0.0141336590472867</c:v>
                </c:pt>
                <c:pt idx="90">
                  <c:v>0.0171328671328672</c:v>
                </c:pt>
                <c:pt idx="91">
                  <c:v>0.0147249731093062</c:v>
                </c:pt>
                <c:pt idx="92">
                  <c:v>0.00516528925619819</c:v>
                </c:pt>
                <c:pt idx="93">
                  <c:v>0.0375003570102534</c:v>
                </c:pt>
                <c:pt idx="94">
                  <c:v>0.0363047107735619</c:v>
                </c:pt>
                <c:pt idx="95">
                  <c:v>0.0448941065423869</c:v>
                </c:pt>
                <c:pt idx="96">
                  <c:v>-0.00163065633917647</c:v>
                </c:pt>
                <c:pt idx="97">
                  <c:v>0.0287668178101539</c:v>
                </c:pt>
                <c:pt idx="98">
                  <c:v>0.0066115702479339</c:v>
                </c:pt>
                <c:pt idx="99">
                  <c:v>0.0714219431470198</c:v>
                </c:pt>
                <c:pt idx="100">
                  <c:v>0.0199681020733653</c:v>
                </c:pt>
                <c:pt idx="101">
                  <c:v>0.0436054012212952</c:v>
                </c:pt>
                <c:pt idx="102">
                  <c:v>0.0500807754442649</c:v>
                </c:pt>
                <c:pt idx="103">
                  <c:v>0.0659898477157361</c:v>
                </c:pt>
                <c:pt idx="104">
                  <c:v>0.0202020202020201</c:v>
                </c:pt>
                <c:pt idx="105">
                  <c:v>0.00529100529100535</c:v>
                </c:pt>
                <c:pt idx="106">
                  <c:v>0.00896832053680896</c:v>
                </c:pt>
                <c:pt idx="107">
                  <c:v>0.0727019145429186</c:v>
                </c:pt>
                <c:pt idx="108">
                  <c:v>0.0216638638836679</c:v>
                </c:pt>
                <c:pt idx="109">
                  <c:v>0.0201938013166654</c:v>
                </c:pt>
                <c:pt idx="110">
                  <c:v>0.00426136363636353</c:v>
                </c:pt>
                <c:pt idx="111">
                  <c:v>0.013100170606873</c:v>
                </c:pt>
                <c:pt idx="112">
                  <c:v>0.000719786943064848</c:v>
                </c:pt>
                <c:pt idx="113">
                  <c:v>0.0681918878640191</c:v>
                </c:pt>
                <c:pt idx="114">
                  <c:v>0.100666403703627</c:v>
                </c:pt>
                <c:pt idx="115">
                  <c:v>-0.00619834710743805</c:v>
                </c:pt>
                <c:pt idx="116">
                  <c:v>-0.0278787878787878</c:v>
                </c:pt>
                <c:pt idx="117">
                  <c:v>0.0493730407523511</c:v>
                </c:pt>
                <c:pt idx="118">
                  <c:v>0.0595171699466179</c:v>
                </c:pt>
                <c:pt idx="119">
                  <c:v>0.0506427133343656</c:v>
                </c:pt>
                <c:pt idx="120">
                  <c:v>-0.0558330558330557</c:v>
                </c:pt>
                <c:pt idx="121">
                  <c:v>-0.029228998849252</c:v>
                </c:pt>
                <c:pt idx="122">
                  <c:v>0.0704508257699747</c:v>
                </c:pt>
                <c:pt idx="123">
                  <c:v>0.0646916169627056</c:v>
                </c:pt>
                <c:pt idx="124">
                  <c:v>0.0710494778291388</c:v>
                </c:pt>
                <c:pt idx="125">
                  <c:v>0.0624796025673568</c:v>
                </c:pt>
                <c:pt idx="126">
                  <c:v>0.0715542521994135</c:v>
                </c:pt>
                <c:pt idx="127">
                  <c:v>0.0733042384791773</c:v>
                </c:pt>
                <c:pt idx="128">
                  <c:v>-0.0409204262072091</c:v>
                </c:pt>
                <c:pt idx="129">
                  <c:v>-0.0301070210513936</c:v>
                </c:pt>
                <c:pt idx="130">
                  <c:v>0.077102657110941</c:v>
                </c:pt>
                <c:pt idx="131">
                  <c:v>0.0707070707070707</c:v>
                </c:pt>
                <c:pt idx="132">
                  <c:v>0.072871572871573</c:v>
                </c:pt>
                <c:pt idx="133">
                  <c:v>0.0527431751921548</c:v>
                </c:pt>
                <c:pt idx="134">
                  <c:v>0.0443381180223286</c:v>
                </c:pt>
                <c:pt idx="135">
                  <c:v>0.0817877774399513</c:v>
                </c:pt>
                <c:pt idx="136">
                  <c:v>-0.0807713498622589</c:v>
                </c:pt>
                <c:pt idx="137">
                  <c:v>-0.0702327752951378</c:v>
                </c:pt>
                <c:pt idx="138">
                  <c:v>0.0610190300798035</c:v>
                </c:pt>
                <c:pt idx="139">
                  <c:v>0.024204307223175</c:v>
                </c:pt>
                <c:pt idx="140">
                  <c:v>0.0249035426166257</c:v>
                </c:pt>
                <c:pt idx="141">
                  <c:v>0.025997093492653</c:v>
                </c:pt>
                <c:pt idx="142">
                  <c:v>0.027529495888452</c:v>
                </c:pt>
                <c:pt idx="143">
                  <c:v>0.0268817204301075</c:v>
                </c:pt>
                <c:pt idx="144">
                  <c:v>0.0614581018004001</c:v>
                </c:pt>
                <c:pt idx="145">
                  <c:v>0.0222070184440835</c:v>
                </c:pt>
                <c:pt idx="146">
                  <c:v>0.0309910839712164</c:v>
                </c:pt>
                <c:pt idx="147">
                  <c:v>0.0101072665334048</c:v>
                </c:pt>
                <c:pt idx="148">
                  <c:v>0.0304966598896312</c:v>
                </c:pt>
                <c:pt idx="149">
                  <c:v>0.00862807839552015</c:v>
                </c:pt>
                <c:pt idx="150">
                  <c:v>0.0238335532955516</c:v>
                </c:pt>
                <c:pt idx="151">
                  <c:v>0.0386281480596304</c:v>
                </c:pt>
                <c:pt idx="152">
                  <c:v>0.0328282828282829</c:v>
                </c:pt>
                <c:pt idx="153">
                  <c:v>0.0496024887659869</c:v>
                </c:pt>
                <c:pt idx="154">
                  <c:v>0.0209404388714733</c:v>
                </c:pt>
                <c:pt idx="155">
                  <c:v>0.0292801432041938</c:v>
                </c:pt>
                <c:pt idx="156">
                  <c:v>0.0261088392576283</c:v>
                </c:pt>
                <c:pt idx="157">
                  <c:v>0.0247162405855521</c:v>
                </c:pt>
                <c:pt idx="158">
                  <c:v>-0.0464829288358701</c:v>
                </c:pt>
                <c:pt idx="159">
                  <c:v>0.00679288914583043</c:v>
                </c:pt>
                <c:pt idx="160">
                  <c:v>0.0211616656278752</c:v>
                </c:pt>
                <c:pt idx="161">
                  <c:v>0.0243754914413596</c:v>
                </c:pt>
                <c:pt idx="162">
                  <c:v>0.0391264786169245</c:v>
                </c:pt>
                <c:pt idx="163">
                  <c:v>0.0696007169172557</c:v>
                </c:pt>
                <c:pt idx="164">
                  <c:v>0.0395778364116095</c:v>
                </c:pt>
                <c:pt idx="165">
                  <c:v>0.0691344583560152</c:v>
                </c:pt>
                <c:pt idx="166">
                  <c:v>0.0532048596564725</c:v>
                </c:pt>
                <c:pt idx="167">
                  <c:v>0.0789611587398073</c:v>
                </c:pt>
                <c:pt idx="168">
                  <c:v>0.0712822171896905</c:v>
                </c:pt>
                <c:pt idx="169">
                  <c:v>0.00780200623017357</c:v>
                </c:pt>
                <c:pt idx="170">
                  <c:v>0.0692382706685448</c:v>
                </c:pt>
                <c:pt idx="171">
                  <c:v>0.0720034570301951</c:v>
                </c:pt>
                <c:pt idx="172">
                  <c:v>0.0436363636363637</c:v>
                </c:pt>
                <c:pt idx="173">
                  <c:v>0.0575314625185648</c:v>
                </c:pt>
                <c:pt idx="174">
                  <c:v>-0.0180089324304855</c:v>
                </c:pt>
                <c:pt idx="175">
                  <c:v>0.0602272727272728</c:v>
                </c:pt>
                <c:pt idx="176">
                  <c:v>0.0573566084788031</c:v>
                </c:pt>
                <c:pt idx="177">
                  <c:v>0.0383588590698327</c:v>
                </c:pt>
                <c:pt idx="178">
                  <c:v>0.00625205659756522</c:v>
                </c:pt>
                <c:pt idx="179">
                  <c:v>0.0184275184275184</c:v>
                </c:pt>
                <c:pt idx="180">
                  <c:v>0.0606060606060605</c:v>
                </c:pt>
                <c:pt idx="181">
                  <c:v>0.0815756965731802</c:v>
                </c:pt>
                <c:pt idx="182">
                  <c:v>0.0292207792207793</c:v>
                </c:pt>
                <c:pt idx="183">
                  <c:v>0.0661826599326598</c:v>
                </c:pt>
                <c:pt idx="184">
                  <c:v>0.0690572098043864</c:v>
                </c:pt>
                <c:pt idx="185">
                  <c:v>0.0374642819345963</c:v>
                </c:pt>
                <c:pt idx="186">
                  <c:v>0.0203273756506936</c:v>
                </c:pt>
                <c:pt idx="187">
                  <c:v>-0.0822616407982262</c:v>
                </c:pt>
                <c:pt idx="188">
                  <c:v>-0.0594157934788971</c:v>
                </c:pt>
                <c:pt idx="189">
                  <c:v>0.0666881963507186</c:v>
                </c:pt>
                <c:pt idx="190">
                  <c:v>0.0697674418604652</c:v>
                </c:pt>
                <c:pt idx="191">
                  <c:v>0.0759771629336847</c:v>
                </c:pt>
                <c:pt idx="192">
                  <c:v>0.0721043662220133</c:v>
                </c:pt>
                <c:pt idx="193">
                  <c:v>0.0467073960415554</c:v>
                </c:pt>
                <c:pt idx="194">
                  <c:v>0.0495061217247297</c:v>
                </c:pt>
                <c:pt idx="195">
                  <c:v>0.0727805918421753</c:v>
                </c:pt>
                <c:pt idx="196">
                  <c:v>0.0734573947110677</c:v>
                </c:pt>
                <c:pt idx="197">
                  <c:v>-0.00829291190736969</c:v>
                </c:pt>
                <c:pt idx="198">
                  <c:v>-0.000471031559114432</c:v>
                </c:pt>
                <c:pt idx="199">
                  <c:v>0.0765031465615287</c:v>
                </c:pt>
                <c:pt idx="200">
                  <c:v>0.0749778733088886</c:v>
                </c:pt>
                <c:pt idx="201">
                  <c:v>0.0605091332046843</c:v>
                </c:pt>
                <c:pt idx="202">
                  <c:v>0.0827097026094878</c:v>
                </c:pt>
                <c:pt idx="203">
                  <c:v>0.0525787094557086</c:v>
                </c:pt>
                <c:pt idx="204">
                  <c:v>0.0816552623004236</c:v>
                </c:pt>
                <c:pt idx="205">
                  <c:v>0.0760330578512396</c:v>
                </c:pt>
                <c:pt idx="206">
                  <c:v>0.0741301059001513</c:v>
                </c:pt>
                <c:pt idx="207">
                  <c:v>-0.00844632140475665</c:v>
                </c:pt>
                <c:pt idx="208">
                  <c:v>-0.0132552744946428</c:v>
                </c:pt>
                <c:pt idx="209">
                  <c:v>-0.0231773177317732</c:v>
                </c:pt>
                <c:pt idx="210">
                  <c:v>-0.0573566084788029</c:v>
                </c:pt>
                <c:pt idx="211">
                  <c:v>0.0608278983095967</c:v>
                </c:pt>
                <c:pt idx="212">
                  <c:v>0.0605528039622942</c:v>
                </c:pt>
                <c:pt idx="213">
                  <c:v>-0.0438052513524212</c:v>
                </c:pt>
                <c:pt idx="214">
                  <c:v>0.0752874810154047</c:v>
                </c:pt>
                <c:pt idx="215">
                  <c:v>0.00896286811779778</c:v>
                </c:pt>
                <c:pt idx="216">
                  <c:v>0.00947103923716263</c:v>
                </c:pt>
                <c:pt idx="217">
                  <c:v>0.00112724620383253</c:v>
                </c:pt>
                <c:pt idx="218">
                  <c:v>0.0632370693657722</c:v>
                </c:pt>
                <c:pt idx="219">
                  <c:v>0.0323650393801218</c:v>
                </c:pt>
                <c:pt idx="220">
                  <c:v>0.0422629846133171</c:v>
                </c:pt>
                <c:pt idx="221">
                  <c:v>-0.0310499359795134</c:v>
                </c:pt>
                <c:pt idx="222">
                  <c:v>0.00229533282325933</c:v>
                </c:pt>
                <c:pt idx="223">
                  <c:v>0.0072992700729928</c:v>
                </c:pt>
                <c:pt idx="224">
                  <c:v>0.0053739364084191</c:v>
                </c:pt>
                <c:pt idx="225">
                  <c:v>0.0062408077274716</c:v>
                </c:pt>
                <c:pt idx="226">
                  <c:v>-0.00530665506742056</c:v>
                </c:pt>
                <c:pt idx="227">
                  <c:v>0.0216630403935296</c:v>
                </c:pt>
                <c:pt idx="228">
                  <c:v>-0.0304475024379672</c:v>
                </c:pt>
                <c:pt idx="229">
                  <c:v>0.00612987012987021</c:v>
                </c:pt>
                <c:pt idx="230">
                  <c:v>-0.0347721244272968</c:v>
                </c:pt>
                <c:pt idx="231">
                  <c:v>-0.0344593062797551</c:v>
                </c:pt>
                <c:pt idx="232">
                  <c:v>-0.0354409769335142</c:v>
                </c:pt>
                <c:pt idx="233">
                  <c:v>-0.0388208798804825</c:v>
                </c:pt>
                <c:pt idx="234">
                  <c:v>0.0161562575355678</c:v>
                </c:pt>
                <c:pt idx="235">
                  <c:v>0.0307486631016043</c:v>
                </c:pt>
                <c:pt idx="236">
                  <c:v>0.0213767275378651</c:v>
                </c:pt>
                <c:pt idx="237">
                  <c:v>0.0198184375399566</c:v>
                </c:pt>
                <c:pt idx="238">
                  <c:v>-0.000417014178482056</c:v>
                </c:pt>
                <c:pt idx="239">
                  <c:v>-0.0286425902864259</c:v>
                </c:pt>
                <c:pt idx="240">
                  <c:v>-0.00826446280991733</c:v>
                </c:pt>
                <c:pt idx="241">
                  <c:v>0.0392418392418392</c:v>
                </c:pt>
                <c:pt idx="242">
                  <c:v>0.0332674571805005</c:v>
                </c:pt>
                <c:pt idx="243">
                  <c:v>0.0440019839863954</c:v>
                </c:pt>
                <c:pt idx="244">
                  <c:v>0.0403387039868281</c:v>
                </c:pt>
                <c:pt idx="245">
                  <c:v>0.00549900549900561</c:v>
                </c:pt>
                <c:pt idx="246">
                  <c:v>0.0406609328277692</c:v>
                </c:pt>
                <c:pt idx="247">
                  <c:v>0.0462691430433366</c:v>
                </c:pt>
                <c:pt idx="248">
                  <c:v>0.00612720612720618</c:v>
                </c:pt>
                <c:pt idx="249">
                  <c:v>0.0270509977827051</c:v>
                </c:pt>
                <c:pt idx="250">
                  <c:v>0.0383807255918196</c:v>
                </c:pt>
                <c:pt idx="251">
                  <c:v>0.0312540526520557</c:v>
                </c:pt>
                <c:pt idx="252">
                  <c:v>0.0310105800802627</c:v>
                </c:pt>
                <c:pt idx="253">
                  <c:v>0.00258264462809921</c:v>
                </c:pt>
                <c:pt idx="254">
                  <c:v>0.0624682579989844</c:v>
                </c:pt>
                <c:pt idx="255">
                  <c:v>0.0749194725743287</c:v>
                </c:pt>
                <c:pt idx="256">
                  <c:v>0.0507455507455508</c:v>
                </c:pt>
                <c:pt idx="257">
                  <c:v>0.0668254598385602</c:v>
                </c:pt>
                <c:pt idx="258">
                  <c:v>-0.0199808301998084</c:v>
                </c:pt>
                <c:pt idx="259">
                  <c:v>-0.0187122439958743</c:v>
                </c:pt>
                <c:pt idx="260">
                  <c:v>-0.0366399557888919</c:v>
                </c:pt>
                <c:pt idx="261">
                  <c:v>-0.00533333333333341</c:v>
                </c:pt>
                <c:pt idx="262">
                  <c:v>-0.00540968465496783</c:v>
                </c:pt>
                <c:pt idx="263">
                  <c:v>0.0347507608714341</c:v>
                </c:pt>
                <c:pt idx="264">
                  <c:v>0.0323196943161916</c:v>
                </c:pt>
                <c:pt idx="265">
                  <c:v>-0.0265512265512265</c:v>
                </c:pt>
                <c:pt idx="266">
                  <c:v>0.00426803243704654</c:v>
                </c:pt>
                <c:pt idx="267">
                  <c:v>-0.000218007412251975</c:v>
                </c:pt>
                <c:pt idx="268">
                  <c:v>0.00154833001548327</c:v>
                </c:pt>
                <c:pt idx="269">
                  <c:v>-0.0525305828735909</c:v>
                </c:pt>
                <c:pt idx="270">
                  <c:v>-0.0478219696969698</c:v>
                </c:pt>
                <c:pt idx="271">
                  <c:v>-0.0486430372237876</c:v>
                </c:pt>
                <c:pt idx="272">
                  <c:v>0.0153428221610039</c:v>
                </c:pt>
                <c:pt idx="273">
                  <c:v>0.00194396798170393</c:v>
                </c:pt>
                <c:pt idx="274">
                  <c:v>0.00346222405045937</c:v>
                </c:pt>
                <c:pt idx="275">
                  <c:v>0.0257928118393234</c:v>
                </c:pt>
                <c:pt idx="276">
                  <c:v>0.00950595795956599</c:v>
                </c:pt>
                <c:pt idx="277">
                  <c:v>0.0225598246361809</c:v>
                </c:pt>
                <c:pt idx="278">
                  <c:v>0.0739017424509836</c:v>
                </c:pt>
                <c:pt idx="279">
                  <c:v>0.0505577972940898</c:v>
                </c:pt>
                <c:pt idx="280">
                  <c:v>0.0916326973636605</c:v>
                </c:pt>
                <c:pt idx="281">
                  <c:v>0.0346902006290652</c:v>
                </c:pt>
                <c:pt idx="282">
                  <c:v>0.0782180782180781</c:v>
                </c:pt>
                <c:pt idx="283">
                  <c:v>0.0785623678646936</c:v>
                </c:pt>
                <c:pt idx="284">
                  <c:v>0.0311832013076825</c:v>
                </c:pt>
                <c:pt idx="285">
                  <c:v>-0.00259277264624857</c:v>
                </c:pt>
                <c:pt idx="286">
                  <c:v>0.0112779612436913</c:v>
                </c:pt>
                <c:pt idx="287">
                  <c:v>0.0336371702831331</c:v>
                </c:pt>
                <c:pt idx="288">
                  <c:v>0.0114068441064639</c:v>
                </c:pt>
                <c:pt idx="289">
                  <c:v>0.0256396133403101</c:v>
                </c:pt>
                <c:pt idx="290">
                  <c:v>0.0358315192978817</c:v>
                </c:pt>
              </c:numCache>
            </c:numRef>
          </c:xVal>
          <c:yVal>
            <c:numRef>
              <c:f>micro!$CZ$2:$CZ$312</c:f>
              <c:numCache>
                <c:formatCode>General</c:formatCode>
                <c:ptCount val="311"/>
                <c:pt idx="0">
                  <c:v>0.608225108225108</c:v>
                </c:pt>
                <c:pt idx="1">
                  <c:v>0.256916996047431</c:v>
                </c:pt>
                <c:pt idx="2">
                  <c:v>0.326772883473914</c:v>
                </c:pt>
                <c:pt idx="3">
                  <c:v>0.304510756419153</c:v>
                </c:pt>
                <c:pt idx="4">
                  <c:v>0.244755244755245</c:v>
                </c:pt>
                <c:pt idx="5">
                  <c:v>0.392160133444537</c:v>
                </c:pt>
                <c:pt idx="6">
                  <c:v>0.28129117259552</c:v>
                </c:pt>
                <c:pt idx="7">
                  <c:v>0.286116983791402</c:v>
                </c:pt>
                <c:pt idx="8">
                  <c:v>0.371843434343434</c:v>
                </c:pt>
                <c:pt idx="9">
                  <c:v>0.363498622589532</c:v>
                </c:pt>
                <c:pt idx="10">
                  <c:v>0.370223978919631</c:v>
                </c:pt>
                <c:pt idx="11">
                  <c:v>0.349442379182156</c:v>
                </c:pt>
                <c:pt idx="12">
                  <c:v>0.334133790737564</c:v>
                </c:pt>
                <c:pt idx="13">
                  <c:v>0.412071535022355</c:v>
                </c:pt>
                <c:pt idx="14">
                  <c:v>0.343434343434343</c:v>
                </c:pt>
                <c:pt idx="15">
                  <c:v>0.280621339444869</c:v>
                </c:pt>
                <c:pt idx="16">
                  <c:v>0.30647795318454</c:v>
                </c:pt>
                <c:pt idx="17">
                  <c:v>0.249090909090909</c:v>
                </c:pt>
                <c:pt idx="18">
                  <c:v>0.309199782253674</c:v>
                </c:pt>
                <c:pt idx="19">
                  <c:v>0.252121212121212</c:v>
                </c:pt>
                <c:pt idx="20">
                  <c:v>0.348733233979136</c:v>
                </c:pt>
                <c:pt idx="21">
                  <c:v>0.356478167501789</c:v>
                </c:pt>
                <c:pt idx="22">
                  <c:v>0.330536130536131</c:v>
                </c:pt>
                <c:pt idx="23">
                  <c:v>0.485569985569986</c:v>
                </c:pt>
                <c:pt idx="24">
                  <c:v>0.372829417773238</c:v>
                </c:pt>
                <c:pt idx="25">
                  <c:v>0.434952978056426</c:v>
                </c:pt>
                <c:pt idx="26">
                  <c:v>0.376776165011459</c:v>
                </c:pt>
                <c:pt idx="27">
                  <c:v>0.398556998556998</c:v>
                </c:pt>
                <c:pt idx="28">
                  <c:v>0.387686387686388</c:v>
                </c:pt>
                <c:pt idx="29">
                  <c:v>0.457549407114625</c:v>
                </c:pt>
                <c:pt idx="30">
                  <c:v>0.425531914893617</c:v>
                </c:pt>
                <c:pt idx="31">
                  <c:v>0.324025974025974</c:v>
                </c:pt>
                <c:pt idx="32">
                  <c:v>0.387916431394692</c:v>
                </c:pt>
                <c:pt idx="33">
                  <c:v>0.361538461538462</c:v>
                </c:pt>
                <c:pt idx="34">
                  <c:v>0.342567303940694</c:v>
                </c:pt>
                <c:pt idx="35">
                  <c:v>0.398479569211276</c:v>
                </c:pt>
                <c:pt idx="36">
                  <c:v>0.44692513368984</c:v>
                </c:pt>
                <c:pt idx="37">
                  <c:v>0.445029736618522</c:v>
                </c:pt>
                <c:pt idx="38">
                  <c:v>0.308125502815768</c:v>
                </c:pt>
                <c:pt idx="39">
                  <c:v>0.355324675324675</c:v>
                </c:pt>
                <c:pt idx="40">
                  <c:v>0.367546432062561</c:v>
                </c:pt>
                <c:pt idx="41">
                  <c:v>0.419756621331424</c:v>
                </c:pt>
                <c:pt idx="42">
                  <c:v>0.4432</c:v>
                </c:pt>
                <c:pt idx="43">
                  <c:v>0.338772338772339</c:v>
                </c:pt>
                <c:pt idx="44">
                  <c:v>0.32034632034632</c:v>
                </c:pt>
                <c:pt idx="45">
                  <c:v>0.378512396694215</c:v>
                </c:pt>
                <c:pt idx="46">
                  <c:v>0.40695652173913</c:v>
                </c:pt>
                <c:pt idx="47">
                  <c:v>0.489992360580596</c:v>
                </c:pt>
                <c:pt idx="48">
                  <c:v>0.431226765799256</c:v>
                </c:pt>
                <c:pt idx="49">
                  <c:v>0.376384535005225</c:v>
                </c:pt>
                <c:pt idx="50">
                  <c:v>0.427780914737436</c:v>
                </c:pt>
                <c:pt idx="51">
                  <c:v>0.370933414411675</c:v>
                </c:pt>
                <c:pt idx="52">
                  <c:v>0.275659824046921</c:v>
                </c:pt>
                <c:pt idx="53">
                  <c:v>0.425819533626225</c:v>
                </c:pt>
                <c:pt idx="54">
                  <c:v>0.452479338842975</c:v>
                </c:pt>
                <c:pt idx="55">
                  <c:v>0.503443526170799</c:v>
                </c:pt>
                <c:pt idx="56">
                  <c:v>0.411764705882353</c:v>
                </c:pt>
                <c:pt idx="57">
                  <c:v>0.409458749343142</c:v>
                </c:pt>
                <c:pt idx="58">
                  <c:v>0.409701622753446</c:v>
                </c:pt>
                <c:pt idx="59">
                  <c:v>0.353927625772286</c:v>
                </c:pt>
                <c:pt idx="60">
                  <c:v>0.403961796957906</c:v>
                </c:pt>
                <c:pt idx="61">
                  <c:v>0.363636363636364</c:v>
                </c:pt>
                <c:pt idx="62">
                  <c:v>0.473810957254666</c:v>
                </c:pt>
                <c:pt idx="63">
                  <c:v>0.443690637720488</c:v>
                </c:pt>
                <c:pt idx="64">
                  <c:v>0.48062015503876</c:v>
                </c:pt>
                <c:pt idx="65">
                  <c:v>0.448536209553159</c:v>
                </c:pt>
                <c:pt idx="66">
                  <c:v>0.406417112299465</c:v>
                </c:pt>
                <c:pt idx="67">
                  <c:v>0.454317039744175</c:v>
                </c:pt>
                <c:pt idx="68">
                  <c:v>0.412121212121212</c:v>
                </c:pt>
                <c:pt idx="69">
                  <c:v>0.184231697506034</c:v>
                </c:pt>
                <c:pt idx="70">
                  <c:v>0.337662337662338</c:v>
                </c:pt>
                <c:pt idx="71">
                  <c:v>0.33530106257379</c:v>
                </c:pt>
                <c:pt idx="72">
                  <c:v>0.367504835589942</c:v>
                </c:pt>
                <c:pt idx="73">
                  <c:v>0.367504835589942</c:v>
                </c:pt>
                <c:pt idx="74">
                  <c:v>0.381735911147676</c:v>
                </c:pt>
                <c:pt idx="75">
                  <c:v>0.382558617852735</c:v>
                </c:pt>
                <c:pt idx="76">
                  <c:v>0.380316930775646</c:v>
                </c:pt>
                <c:pt idx="77">
                  <c:v>0.380316930775646</c:v>
                </c:pt>
                <c:pt idx="78">
                  <c:v>0.422209903917221</c:v>
                </c:pt>
                <c:pt idx="79">
                  <c:v>0.420362158167036</c:v>
                </c:pt>
                <c:pt idx="80">
                  <c:v>0.683084004602992</c:v>
                </c:pt>
                <c:pt idx="81">
                  <c:v>0.581711229946524</c:v>
                </c:pt>
                <c:pt idx="82">
                  <c:v>0.479926165205353</c:v>
                </c:pt>
                <c:pt idx="83">
                  <c:v>0.343548802472315</c:v>
                </c:pt>
                <c:pt idx="84">
                  <c:v>0.367159971811135</c:v>
                </c:pt>
                <c:pt idx="85">
                  <c:v>0.520958083832335</c:v>
                </c:pt>
                <c:pt idx="86">
                  <c:v>0.336327703916637</c:v>
                </c:pt>
                <c:pt idx="87">
                  <c:v>0.612690166975881</c:v>
                </c:pt>
                <c:pt idx="88">
                  <c:v>0.626378539493293</c:v>
                </c:pt>
                <c:pt idx="89">
                  <c:v>0.214987714987715</c:v>
                </c:pt>
                <c:pt idx="90">
                  <c:v>0.200989486703772</c:v>
                </c:pt>
                <c:pt idx="91">
                  <c:v>0.554016913319239</c:v>
                </c:pt>
                <c:pt idx="92">
                  <c:v>0.725654853620955</c:v>
                </c:pt>
                <c:pt idx="93">
                  <c:v>0.646572280178838</c:v>
                </c:pt>
                <c:pt idx="94">
                  <c:v>0.71525974025974</c:v>
                </c:pt>
                <c:pt idx="95">
                  <c:v>0.635439137134052</c:v>
                </c:pt>
                <c:pt idx="96">
                  <c:v>0.338534599728629</c:v>
                </c:pt>
                <c:pt idx="97">
                  <c:v>0.413389888799725</c:v>
                </c:pt>
                <c:pt idx="98">
                  <c:v>0.462121212121212</c:v>
                </c:pt>
                <c:pt idx="99">
                  <c:v>0.587933143090094</c:v>
                </c:pt>
                <c:pt idx="100">
                  <c:v>0.678677685950413</c:v>
                </c:pt>
                <c:pt idx="101">
                  <c:v>0.638159371492705</c:v>
                </c:pt>
                <c:pt idx="102">
                  <c:v>0.628691983122363</c:v>
                </c:pt>
                <c:pt idx="103">
                  <c:v>0.673684210526316</c:v>
                </c:pt>
                <c:pt idx="104">
                  <c:v>0.587412587412587</c:v>
                </c:pt>
                <c:pt idx="105">
                  <c:v>0.527131782945736</c:v>
                </c:pt>
                <c:pt idx="106">
                  <c:v>0.498800038398771</c:v>
                </c:pt>
                <c:pt idx="107">
                  <c:v>0.618168751837455</c:v>
                </c:pt>
                <c:pt idx="108">
                  <c:v>0.559955382041272</c:v>
                </c:pt>
                <c:pt idx="109">
                  <c:v>0.567064935064935</c:v>
                </c:pt>
                <c:pt idx="110">
                  <c:v>0.516783216783217</c:v>
                </c:pt>
                <c:pt idx="111">
                  <c:v>0.61326105087573</c:v>
                </c:pt>
                <c:pt idx="112">
                  <c:v>0.579877425944842</c:v>
                </c:pt>
                <c:pt idx="113">
                  <c:v>0.573426573426574</c:v>
                </c:pt>
                <c:pt idx="114">
                  <c:v>0.57822472512738</c:v>
                </c:pt>
                <c:pt idx="115">
                  <c:v>0.460307298335467</c:v>
                </c:pt>
                <c:pt idx="116">
                  <c:v>0.564781675017896</c:v>
                </c:pt>
                <c:pt idx="117">
                  <c:v>0.584566596194503</c:v>
                </c:pt>
                <c:pt idx="118">
                  <c:v>0.594291754756871</c:v>
                </c:pt>
                <c:pt idx="119">
                  <c:v>0.565750528541226</c:v>
                </c:pt>
                <c:pt idx="120">
                  <c:v>0.689368258859784</c:v>
                </c:pt>
                <c:pt idx="121">
                  <c:v>0.666245059288537</c:v>
                </c:pt>
                <c:pt idx="122">
                  <c:v>0.538445911630269</c:v>
                </c:pt>
                <c:pt idx="123">
                  <c:v>0.493135435992579</c:v>
                </c:pt>
                <c:pt idx="124">
                  <c:v>0.526613283089967</c:v>
                </c:pt>
                <c:pt idx="125">
                  <c:v>0.575595527467185</c:v>
                </c:pt>
                <c:pt idx="126">
                  <c:v>0.571260997067449</c:v>
                </c:pt>
                <c:pt idx="127">
                  <c:v>0.534343434343434</c:v>
                </c:pt>
                <c:pt idx="128">
                  <c:v>0.662292490118577</c:v>
                </c:pt>
                <c:pt idx="129">
                  <c:v>0.673049074818986</c:v>
                </c:pt>
                <c:pt idx="130">
                  <c:v>0.593572283134208</c:v>
                </c:pt>
                <c:pt idx="131">
                  <c:v>0.621303395399781</c:v>
                </c:pt>
                <c:pt idx="132">
                  <c:v>0.554205153135634</c:v>
                </c:pt>
                <c:pt idx="133">
                  <c:v>0.563842975206612</c:v>
                </c:pt>
                <c:pt idx="134">
                  <c:v>0.634695579649708</c:v>
                </c:pt>
                <c:pt idx="135">
                  <c:v>0.572994652406417</c:v>
                </c:pt>
                <c:pt idx="136">
                  <c:v>0.833286713286713</c:v>
                </c:pt>
                <c:pt idx="137">
                  <c:v>0.868506493506494</c:v>
                </c:pt>
                <c:pt idx="138">
                  <c:v>0.628906869744566</c:v>
                </c:pt>
                <c:pt idx="139">
                  <c:v>0.519559228650138</c:v>
                </c:pt>
                <c:pt idx="140">
                  <c:v>0.516751269035533</c:v>
                </c:pt>
                <c:pt idx="141">
                  <c:v>0.503532736693358</c:v>
                </c:pt>
                <c:pt idx="142">
                  <c:v>0.503125</c:v>
                </c:pt>
                <c:pt idx="143">
                  <c:v>0.590405904059041</c:v>
                </c:pt>
                <c:pt idx="144">
                  <c:v>0.6538407329105</c:v>
                </c:pt>
                <c:pt idx="145">
                  <c:v>0.696072727272727</c:v>
                </c:pt>
                <c:pt idx="146">
                  <c:v>0.687039065352318</c:v>
                </c:pt>
                <c:pt idx="147">
                  <c:v>0.668719851576994</c:v>
                </c:pt>
                <c:pt idx="148">
                  <c:v>0.694147957305852</c:v>
                </c:pt>
                <c:pt idx="149">
                  <c:v>0.673779113448535</c:v>
                </c:pt>
                <c:pt idx="150">
                  <c:v>0.740641711229947</c:v>
                </c:pt>
                <c:pt idx="151">
                  <c:v>0.672039724980901</c:v>
                </c:pt>
                <c:pt idx="152">
                  <c:v>0.74755980861244</c:v>
                </c:pt>
                <c:pt idx="153">
                  <c:v>0.713074803983895</c:v>
                </c:pt>
                <c:pt idx="154">
                  <c:v>0.448256146369354</c:v>
                </c:pt>
                <c:pt idx="155">
                  <c:v>0.451178451178451</c:v>
                </c:pt>
                <c:pt idx="156">
                  <c:v>0.539184952978056</c:v>
                </c:pt>
                <c:pt idx="157">
                  <c:v>0.557993730407524</c:v>
                </c:pt>
                <c:pt idx="158">
                  <c:v>0.735636363636364</c:v>
                </c:pt>
                <c:pt idx="159">
                  <c:v>0.658320493066256</c:v>
                </c:pt>
                <c:pt idx="160">
                  <c:v>0.718107302533532</c:v>
                </c:pt>
                <c:pt idx="161">
                  <c:v>0.695223420647149</c:v>
                </c:pt>
                <c:pt idx="162">
                  <c:v>0.706681766704417</c:v>
                </c:pt>
                <c:pt idx="163">
                  <c:v>0.44992784992785</c:v>
                </c:pt>
                <c:pt idx="164">
                  <c:v>0.587813620071685</c:v>
                </c:pt>
                <c:pt idx="165">
                  <c:v>0.639135254988913</c:v>
                </c:pt>
                <c:pt idx="166">
                  <c:v>0.652973745311663</c:v>
                </c:pt>
                <c:pt idx="167">
                  <c:v>0.6277259397494</c:v>
                </c:pt>
                <c:pt idx="168">
                  <c:v>0.635814336720681</c:v>
                </c:pt>
                <c:pt idx="169">
                  <c:v>0.399491671583534</c:v>
                </c:pt>
                <c:pt idx="170">
                  <c:v>0.614531414531414</c:v>
                </c:pt>
                <c:pt idx="171">
                  <c:v>0.612167832167832</c:v>
                </c:pt>
                <c:pt idx="172">
                  <c:v>0.673343605546995</c:v>
                </c:pt>
                <c:pt idx="173">
                  <c:v>0.618079673135853</c:v>
                </c:pt>
                <c:pt idx="174">
                  <c:v>0.626083450917154</c:v>
                </c:pt>
                <c:pt idx="175">
                  <c:v>0.576876143990238</c:v>
                </c:pt>
                <c:pt idx="176">
                  <c:v>0.579564489112228</c:v>
                </c:pt>
                <c:pt idx="177">
                  <c:v>0.650967506389193</c:v>
                </c:pt>
                <c:pt idx="178">
                  <c:v>0.736363636363636</c:v>
                </c:pt>
                <c:pt idx="179">
                  <c:v>0.700626959247649</c:v>
                </c:pt>
                <c:pt idx="180">
                  <c:v>0.608879492600423</c:v>
                </c:pt>
                <c:pt idx="181">
                  <c:v>0.442687747035573</c:v>
                </c:pt>
                <c:pt idx="182">
                  <c:v>0.654403961796958</c:v>
                </c:pt>
                <c:pt idx="183">
                  <c:v>0.645320855614973</c:v>
                </c:pt>
                <c:pt idx="184">
                  <c:v>0.642847593582888</c:v>
                </c:pt>
                <c:pt idx="185">
                  <c:v>0.623657423657424</c:v>
                </c:pt>
                <c:pt idx="186">
                  <c:v>0.738868773852627</c:v>
                </c:pt>
                <c:pt idx="187">
                  <c:v>0.735217723453017</c:v>
                </c:pt>
                <c:pt idx="188">
                  <c:v>0.707320997586484</c:v>
                </c:pt>
                <c:pt idx="189">
                  <c:v>0.608775008775009</c:v>
                </c:pt>
                <c:pt idx="190">
                  <c:v>0.603891050583657</c:v>
                </c:pt>
                <c:pt idx="191">
                  <c:v>0.636363636363636</c:v>
                </c:pt>
                <c:pt idx="192">
                  <c:v>0.64053651266766</c:v>
                </c:pt>
                <c:pt idx="193">
                  <c:v>0.729391660970608</c:v>
                </c:pt>
                <c:pt idx="194">
                  <c:v>0.693853514906146</c:v>
                </c:pt>
                <c:pt idx="195">
                  <c:v>0.438898228371913</c:v>
                </c:pt>
                <c:pt idx="196">
                  <c:v>0.438746438746439</c:v>
                </c:pt>
                <c:pt idx="197">
                  <c:v>0.779275808936826</c:v>
                </c:pt>
                <c:pt idx="198">
                  <c:v>0.768665377176015</c:v>
                </c:pt>
                <c:pt idx="199">
                  <c:v>0.581618381618382</c:v>
                </c:pt>
                <c:pt idx="200">
                  <c:v>0.584415584415584</c:v>
                </c:pt>
                <c:pt idx="201">
                  <c:v>0.63404834865509</c:v>
                </c:pt>
                <c:pt idx="202">
                  <c:v>0.64101935800049</c:v>
                </c:pt>
                <c:pt idx="203">
                  <c:v>0.644262853251617</c:v>
                </c:pt>
                <c:pt idx="204">
                  <c:v>0.641846002782096</c:v>
                </c:pt>
                <c:pt idx="205">
                  <c:v>0.628992628992629</c:v>
                </c:pt>
                <c:pt idx="206">
                  <c:v>0.629343629343629</c:v>
                </c:pt>
                <c:pt idx="207">
                  <c:v>0.691788856304985</c:v>
                </c:pt>
                <c:pt idx="208">
                  <c:v>0.700654545454545</c:v>
                </c:pt>
                <c:pt idx="209">
                  <c:v>0.757050823192555</c:v>
                </c:pt>
                <c:pt idx="210">
                  <c:v>0.809448818897638</c:v>
                </c:pt>
                <c:pt idx="211">
                  <c:v>0.632933104631218</c:v>
                </c:pt>
                <c:pt idx="212">
                  <c:v>0.63368782161235</c:v>
                </c:pt>
                <c:pt idx="213">
                  <c:v>0.833950120675784</c:v>
                </c:pt>
                <c:pt idx="214">
                  <c:v>0.634710743801653</c:v>
                </c:pt>
                <c:pt idx="215">
                  <c:v>0.396200814111262</c:v>
                </c:pt>
                <c:pt idx="216">
                  <c:v>0.439908393906203</c:v>
                </c:pt>
                <c:pt idx="217">
                  <c:v>0.430479754665003</c:v>
                </c:pt>
                <c:pt idx="218">
                  <c:v>0.562280261175289</c:v>
                </c:pt>
                <c:pt idx="219">
                  <c:v>0.697666934835076</c:v>
                </c:pt>
                <c:pt idx="220">
                  <c:v>0.307104660045836</c:v>
                </c:pt>
                <c:pt idx="221">
                  <c:v>0.43646694214876</c:v>
                </c:pt>
                <c:pt idx="222">
                  <c:v>0.210382513661202</c:v>
                </c:pt>
                <c:pt idx="223">
                  <c:v>0.366863905325444</c:v>
                </c:pt>
                <c:pt idx="224">
                  <c:v>0.255633255633256</c:v>
                </c:pt>
                <c:pt idx="225">
                  <c:v>0.295353535353535</c:v>
                </c:pt>
                <c:pt idx="226">
                  <c:v>0.342177758445701</c:v>
                </c:pt>
                <c:pt idx="227">
                  <c:v>0.321678321678322</c:v>
                </c:pt>
                <c:pt idx="228">
                  <c:v>0.525014423473172</c:v>
                </c:pt>
                <c:pt idx="229">
                  <c:v>0.607019562715765</c:v>
                </c:pt>
                <c:pt idx="230">
                  <c:v>0.67193098871931</c:v>
                </c:pt>
                <c:pt idx="231">
                  <c:v>0.761018181818182</c:v>
                </c:pt>
                <c:pt idx="232">
                  <c:v>0.697067448680352</c:v>
                </c:pt>
                <c:pt idx="233">
                  <c:v>0.599954529214979</c:v>
                </c:pt>
                <c:pt idx="234">
                  <c:v>0.647914438502674</c:v>
                </c:pt>
                <c:pt idx="235">
                  <c:v>0.632372505543237</c:v>
                </c:pt>
                <c:pt idx="236">
                  <c:v>0.738001638001638</c:v>
                </c:pt>
                <c:pt idx="237">
                  <c:v>0.55386735322914</c:v>
                </c:pt>
                <c:pt idx="238">
                  <c:v>0.566387559808612</c:v>
                </c:pt>
                <c:pt idx="239">
                  <c:v>0.591210114388922</c:v>
                </c:pt>
                <c:pt idx="240">
                  <c:v>0.567493112947658</c:v>
                </c:pt>
                <c:pt idx="241">
                  <c:v>0.687006651884701</c:v>
                </c:pt>
                <c:pt idx="242">
                  <c:v>0.636580948931547</c:v>
                </c:pt>
                <c:pt idx="243">
                  <c:v>0.679038909808141</c:v>
                </c:pt>
                <c:pt idx="244">
                  <c:v>0.692387287509239</c:v>
                </c:pt>
                <c:pt idx="245">
                  <c:v>0.675808936825886</c:v>
                </c:pt>
                <c:pt idx="246">
                  <c:v>0.67146792601338</c:v>
                </c:pt>
                <c:pt idx="247">
                  <c:v>0.699736788823648</c:v>
                </c:pt>
                <c:pt idx="248">
                  <c:v>0.552067858340921</c:v>
                </c:pt>
                <c:pt idx="249">
                  <c:v>0.559425837320574</c:v>
                </c:pt>
                <c:pt idx="250">
                  <c:v>0.673407301360057</c:v>
                </c:pt>
                <c:pt idx="251">
                  <c:v>0.697461097461097</c:v>
                </c:pt>
                <c:pt idx="252">
                  <c:v>0.703669724770642</c:v>
                </c:pt>
                <c:pt idx="253">
                  <c:v>0.683175033921303</c:v>
                </c:pt>
                <c:pt idx="254">
                  <c:v>0.54823039555864</c:v>
                </c:pt>
                <c:pt idx="255">
                  <c:v>0.570539291217257</c:v>
                </c:pt>
                <c:pt idx="256">
                  <c:v>0.6088202515523</c:v>
                </c:pt>
                <c:pt idx="257">
                  <c:v>0.611914600550964</c:v>
                </c:pt>
                <c:pt idx="258">
                  <c:v>0.815329768270945</c:v>
                </c:pt>
                <c:pt idx="259">
                  <c:v>0.81283422459893</c:v>
                </c:pt>
                <c:pt idx="260">
                  <c:v>0.657010785824345</c:v>
                </c:pt>
                <c:pt idx="261">
                  <c:v>0.695804195804196</c:v>
                </c:pt>
                <c:pt idx="262">
                  <c:v>0.730976430976431</c:v>
                </c:pt>
                <c:pt idx="263">
                  <c:v>0.703311857613825</c:v>
                </c:pt>
                <c:pt idx="264">
                  <c:v>0.726880031415668</c:v>
                </c:pt>
                <c:pt idx="265">
                  <c:v>0.534593244270664</c:v>
                </c:pt>
                <c:pt idx="266">
                  <c:v>0.578677136816672</c:v>
                </c:pt>
                <c:pt idx="267">
                  <c:v>0.577102078808563</c:v>
                </c:pt>
                <c:pt idx="268">
                  <c:v>0.595097735029475</c:v>
                </c:pt>
                <c:pt idx="269">
                  <c:v>0.740031897926635</c:v>
                </c:pt>
                <c:pt idx="270">
                  <c:v>0.817985893416928</c:v>
                </c:pt>
                <c:pt idx="271">
                  <c:v>0.814671101256467</c:v>
                </c:pt>
                <c:pt idx="272">
                  <c:v>0.723569023569023</c:v>
                </c:pt>
                <c:pt idx="273">
                  <c:v>0.626645768025078</c:v>
                </c:pt>
                <c:pt idx="274">
                  <c:v>0.75412836227443</c:v>
                </c:pt>
                <c:pt idx="275">
                  <c:v>0.747612410304063</c:v>
                </c:pt>
                <c:pt idx="276">
                  <c:v>0.730639730639731</c:v>
                </c:pt>
                <c:pt idx="277">
                  <c:v>0.453209910656719</c:v>
                </c:pt>
                <c:pt idx="278">
                  <c:v>0.571660264618011</c:v>
                </c:pt>
                <c:pt idx="279">
                  <c:v>0.685086155674391</c:v>
                </c:pt>
                <c:pt idx="280">
                  <c:v>0.664167650531287</c:v>
                </c:pt>
                <c:pt idx="281">
                  <c:v>0.728998255715813</c:v>
                </c:pt>
                <c:pt idx="282">
                  <c:v>0.694984326018809</c:v>
                </c:pt>
                <c:pt idx="283">
                  <c:v>0.586031042128603</c:v>
                </c:pt>
                <c:pt idx="284">
                  <c:v>0.686263516219463</c:v>
                </c:pt>
                <c:pt idx="285">
                  <c:v>0.749619095987811</c:v>
                </c:pt>
                <c:pt idx="286">
                  <c:v>0.736768368617684</c:v>
                </c:pt>
                <c:pt idx="287">
                  <c:v>0.645454545454545</c:v>
                </c:pt>
                <c:pt idx="288">
                  <c:v>0.664864864864865</c:v>
                </c:pt>
                <c:pt idx="289">
                  <c:v>0.645745454545454</c:v>
                </c:pt>
                <c:pt idx="290">
                  <c:v>0.637363636363636</c:v>
                </c:pt>
              </c:numCache>
            </c:numRef>
          </c:yVal>
          <c:smooth val="0"/>
        </c:ser>
        <c:ser>
          <c:idx val="1"/>
          <c:order val="1"/>
          <c:spPr>
            <a:ln w="28575">
              <a:solidFill>
                <a:schemeClr val="tx1">
                  <a:lumMod val="50000"/>
                  <a:lumOff val="50000"/>
                </a:schemeClr>
              </a:solidFill>
            </a:ln>
          </c:spPr>
          <c:marker>
            <c:symbol val="none"/>
          </c:marker>
          <c:xVal>
            <c:numRef>
              <c:f>micro!$LF$81:$LF$82</c:f>
              <c:numCache>
                <c:formatCode>General</c:formatCode>
                <c:ptCount val="2"/>
                <c:pt idx="0">
                  <c:v>0.0</c:v>
                </c:pt>
                <c:pt idx="1">
                  <c:v>0.0</c:v>
                </c:pt>
              </c:numCache>
            </c:numRef>
          </c:xVal>
          <c:yVal>
            <c:numRef>
              <c:f>micro!$LG$81:$LG$82</c:f>
              <c:numCache>
                <c:formatCode>General</c:formatCode>
                <c:ptCount val="2"/>
                <c:pt idx="0">
                  <c:v>0.0</c:v>
                </c:pt>
                <c:pt idx="1">
                  <c:v>3.0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2717784"/>
        <c:axId val="672942168"/>
      </c:scatterChart>
      <c:valAx>
        <c:axId val="672717784"/>
        <c:scaling>
          <c:orientation val="minMax"/>
          <c:max val="0.2"/>
          <c:min val="-0.3"/>
        </c:scaling>
        <c:delete val="1"/>
        <c:axPos val="b"/>
        <c:majorGridlines>
          <c:spPr>
            <a:ln>
              <a:prstDash val="dash"/>
            </a:ln>
          </c:spPr>
        </c:majorGridlines>
        <c:numFmt formatCode="0.0" sourceLinked="0"/>
        <c:majorTickMark val="out"/>
        <c:minorTickMark val="none"/>
        <c:tickLblPos val="nextTo"/>
        <c:crossAx val="672942168"/>
        <c:crosses val="autoZero"/>
        <c:crossBetween val="midCat"/>
      </c:valAx>
      <c:valAx>
        <c:axId val="672942168"/>
        <c:scaling>
          <c:orientation val="minMax"/>
          <c:max val="1.2"/>
        </c:scaling>
        <c:delete val="1"/>
        <c:axPos val="l"/>
        <c:majorGridlines>
          <c:spPr>
            <a:ln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672717784"/>
        <c:crossesAt val="-0.3"/>
        <c:crossBetween val="midCat"/>
        <c:majorUnit val="0.2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400" b="0">
          <a:latin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micro!$JP$3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mpd="sng"/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micro!$JQ$3:$KA$3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micro!$JP$4</c:f>
              <c:strCache>
                <c:ptCount val="1"/>
                <c:pt idx="0">
                  <c:v>Linear</c:v>
                </c:pt>
              </c:strCache>
            </c:strRef>
          </c:tx>
          <c:spPr>
            <a:ln w="28575" cmpd="sng">
              <a:prstDash val="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micro!$JQ$4:$KA$4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micro!$JP$5</c:f>
              <c:strCache>
                <c:ptCount val="1"/>
                <c:pt idx="0">
                  <c:v>Ideal</c:v>
                </c:pt>
              </c:strCache>
            </c:strRef>
          </c:tx>
          <c:spPr>
            <a:ln w="28575" cmpd="sng"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micro!$JQ$5:$KA$5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micro!$JP$6</c:f>
              <c:strCache>
                <c:ptCount val="1"/>
                <c:pt idx="0">
                  <c:v>KnightShift</c:v>
                </c:pt>
              </c:strCache>
            </c:strRef>
          </c:tx>
          <c:spPr>
            <a:ln w="19050" cmpd="sng">
              <a:solidFill>
                <a:schemeClr val="accent6">
                  <a:lumMod val="75000"/>
                </a:schemeClr>
              </a:solidFill>
              <a:prstDash val="lg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micro!$JQ$6:$KA$6</c:f>
              <c:numCache>
                <c:formatCode>General</c:formatCode>
                <c:ptCount val="11"/>
                <c:pt idx="0">
                  <c:v>1.024351834872586</c:v>
                </c:pt>
                <c:pt idx="1">
                  <c:v>0.975129036945125</c:v>
                </c:pt>
                <c:pt idx="2">
                  <c:v>0.928496912592793</c:v>
                </c:pt>
                <c:pt idx="3">
                  <c:v>0.871502093939943</c:v>
                </c:pt>
                <c:pt idx="4">
                  <c:v>0.817097948862223</c:v>
                </c:pt>
                <c:pt idx="5">
                  <c:v>0.770465824509891</c:v>
                </c:pt>
                <c:pt idx="6">
                  <c:v>0.72124302658243</c:v>
                </c:pt>
                <c:pt idx="7">
                  <c:v>0.677201575805228</c:v>
                </c:pt>
                <c:pt idx="8">
                  <c:v>0.0648262638677105</c:v>
                </c:pt>
                <c:pt idx="9">
                  <c:v>0.044589049370148</c:v>
                </c:pt>
                <c:pt idx="10">
                  <c:v>0.0243518348725856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657688"/>
        <c:axId val="284663304"/>
      </c:scatterChart>
      <c:valAx>
        <c:axId val="284657688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84663304"/>
        <c:crosses val="autoZero"/>
        <c:crossBetween val="midCat"/>
        <c:majorUnit val="0.2"/>
        <c:minorUnit val="0.02"/>
      </c:valAx>
      <c:valAx>
        <c:axId val="284663304"/>
        <c:scaling>
          <c:orientation val="minMax"/>
          <c:max val="1.2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84657688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45067957096202"/>
          <c:y val="0.417831122590375"/>
          <c:w val="0.330789542399199"/>
          <c:h val="0.34567119694299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  <c:txPr>
        <a:bodyPr/>
        <a:lstStyle/>
        <a:p>
          <a:pPr>
            <a:defRPr sz="800"/>
          </a:pPr>
          <a:endParaRPr lang="en-US"/>
        </a:p>
      </c:txPr>
    </c:legend>
    <c:plotVisOnly val="1"/>
    <c:dispBlanksAs val="gap"/>
    <c:showDLblsOverMax val="0"/>
  </c:chart>
  <c:spPr>
    <a:solidFill>
      <a:srgbClr val="FFFFFF"/>
    </a:solidFill>
    <a:ln>
      <a:solidFill>
        <a:schemeClr val="tx1"/>
      </a:solidFill>
    </a:ln>
    <a:effectLst>
      <a:outerShdw blurRad="50800" dist="38100" dir="8100000" algn="tr" rotWithShape="0">
        <a:prstClr val="black">
          <a:alpha val="40000"/>
        </a:prstClr>
      </a:outerShdw>
    </a:effectLst>
  </c:spPr>
  <c:txPr>
    <a:bodyPr/>
    <a:lstStyle/>
    <a:p>
      <a:pPr>
        <a:defRPr sz="10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isca!$JR$4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isca!$JS$4:$KC$4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118376"/>
        <c:axId val="285946648"/>
      </c:scatterChart>
      <c:valAx>
        <c:axId val="286118376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85946648"/>
        <c:crosses val="autoZero"/>
        <c:crossBetween val="midCat"/>
        <c:majorUnit val="0.2"/>
        <c:minorUnit val="0.02"/>
      </c:valAx>
      <c:valAx>
        <c:axId val="285946648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86118376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2770696631671"/>
          <c:y val="0.486392175681463"/>
          <c:w val="0.287924868766404"/>
          <c:h val="0.293776774375864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042998972954"/>
          <c:y val="0.0471567267683772"/>
          <c:w val="0.699926600479288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micro!$JP$10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micro!$JQ$10:$KA$10</c:f>
              <c:numCache>
                <c:formatCode>General</c:formatCode>
                <c:ptCount val="11"/>
                <c:pt idx="0">
                  <c:v>1.0</c:v>
                </c:pt>
                <c:pt idx="1">
                  <c:v>0.937125748502994</c:v>
                </c:pt>
                <c:pt idx="2">
                  <c:v>0.857245508982036</c:v>
                </c:pt>
                <c:pt idx="3">
                  <c:v>0.797365269461078</c:v>
                </c:pt>
                <c:pt idx="4">
                  <c:v>0.732455089820359</c:v>
                </c:pt>
                <c:pt idx="5">
                  <c:v>0.680538922155689</c:v>
                </c:pt>
                <c:pt idx="6">
                  <c:v>0.642634730538922</c:v>
                </c:pt>
                <c:pt idx="7">
                  <c:v>0.610718562874252</c:v>
                </c:pt>
                <c:pt idx="8">
                  <c:v>0.568802395209581</c:v>
                </c:pt>
                <c:pt idx="9">
                  <c:v>0.539880239520958</c:v>
                </c:pt>
                <c:pt idx="10">
                  <c:v>0.5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micro!$JP$11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micro!$JQ$11:$KA$11</c:f>
              <c:numCache>
                <c:formatCode>General</c:formatCode>
                <c:ptCount val="11"/>
                <c:pt idx="0">
                  <c:v>1.0</c:v>
                </c:pt>
                <c:pt idx="1">
                  <c:v>0.95</c:v>
                </c:pt>
                <c:pt idx="2">
                  <c:v>0.9</c:v>
                </c:pt>
                <c:pt idx="3">
                  <c:v>0.85</c:v>
                </c:pt>
                <c:pt idx="4">
                  <c:v>0.8</c:v>
                </c:pt>
                <c:pt idx="5">
                  <c:v>0.75</c:v>
                </c:pt>
                <c:pt idx="6">
                  <c:v>0.7</c:v>
                </c:pt>
                <c:pt idx="7">
                  <c:v>0.65</c:v>
                </c:pt>
                <c:pt idx="8">
                  <c:v>0.6</c:v>
                </c:pt>
                <c:pt idx="9">
                  <c:v>0.55</c:v>
                </c:pt>
                <c:pt idx="10">
                  <c:v>0.5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micro!$JP$12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micro!$JQ$12:$KA$12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208024"/>
        <c:axId val="286206248"/>
      </c:scatterChart>
      <c:valAx>
        <c:axId val="286208024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86206248"/>
        <c:crosses val="autoZero"/>
        <c:crossBetween val="midCat"/>
        <c:majorUnit val="0.2"/>
        <c:minorUnit val="0.02"/>
      </c:valAx>
      <c:valAx>
        <c:axId val="286206248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86208024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38220144356955"/>
          <c:y val="0.499499125109361"/>
          <c:w val="0.273084262904637"/>
          <c:h val="0.2784015748031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042998972954"/>
          <c:y val="0.0471567267683772"/>
          <c:w val="0.699926600479288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micro!$JP$10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micro!$JQ$10:$KA$10</c:f>
              <c:numCache>
                <c:formatCode>General</c:formatCode>
                <c:ptCount val="11"/>
                <c:pt idx="0">
                  <c:v>1.0</c:v>
                </c:pt>
                <c:pt idx="1">
                  <c:v>0.937125748502994</c:v>
                </c:pt>
                <c:pt idx="2">
                  <c:v>0.857245508982036</c:v>
                </c:pt>
                <c:pt idx="3">
                  <c:v>0.797365269461078</c:v>
                </c:pt>
                <c:pt idx="4">
                  <c:v>0.732455089820359</c:v>
                </c:pt>
                <c:pt idx="5">
                  <c:v>0.680538922155689</c:v>
                </c:pt>
                <c:pt idx="6">
                  <c:v>0.642634730538922</c:v>
                </c:pt>
                <c:pt idx="7">
                  <c:v>0.610718562874252</c:v>
                </c:pt>
                <c:pt idx="8">
                  <c:v>0.568802395209581</c:v>
                </c:pt>
                <c:pt idx="9">
                  <c:v>0.539880239520958</c:v>
                </c:pt>
                <c:pt idx="10">
                  <c:v>0.5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micro!$JP$11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micro!$JQ$11:$KA$11</c:f>
              <c:numCache>
                <c:formatCode>General</c:formatCode>
                <c:ptCount val="11"/>
                <c:pt idx="0">
                  <c:v>1.0</c:v>
                </c:pt>
                <c:pt idx="1">
                  <c:v>0.95</c:v>
                </c:pt>
                <c:pt idx="2">
                  <c:v>0.9</c:v>
                </c:pt>
                <c:pt idx="3">
                  <c:v>0.85</c:v>
                </c:pt>
                <c:pt idx="4">
                  <c:v>0.8</c:v>
                </c:pt>
                <c:pt idx="5">
                  <c:v>0.75</c:v>
                </c:pt>
                <c:pt idx="6">
                  <c:v>0.7</c:v>
                </c:pt>
                <c:pt idx="7">
                  <c:v>0.65</c:v>
                </c:pt>
                <c:pt idx="8">
                  <c:v>0.6</c:v>
                </c:pt>
                <c:pt idx="9">
                  <c:v>0.55</c:v>
                </c:pt>
                <c:pt idx="10">
                  <c:v>0.5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micro!$JP$12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micro!$JQ$12:$KA$12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114632"/>
        <c:axId val="198120152"/>
      </c:scatterChart>
      <c:valAx>
        <c:axId val="198114632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198120152"/>
        <c:crosses val="autoZero"/>
        <c:crossBetween val="midCat"/>
        <c:majorUnit val="0.2"/>
        <c:minorUnit val="0.02"/>
      </c:valAx>
      <c:valAx>
        <c:axId val="198120152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198114632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38220144356955"/>
          <c:y val="0.499499125109361"/>
          <c:w val="0.273084262904637"/>
          <c:h val="0.2784015748031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2"/>
          <c:order val="1"/>
          <c:tx>
            <c:strRef>
              <c:f>isca!$JR$4</c:f>
              <c:strCache>
                <c:ptCount val="1"/>
                <c:pt idx="0">
                  <c:v>Linear</c:v>
                </c:pt>
              </c:strCache>
            </c:strRef>
          </c:tx>
          <c:spPr>
            <a:ln>
              <a:prstDash val="dash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isca!$JS$4:$KC$4</c:f>
              <c:numCache>
                <c:formatCode>General</c:formatCode>
                <c:ptCount val="11"/>
                <c:pt idx="0">
                  <c:v>1.0</c:v>
                </c:pt>
                <c:pt idx="1">
                  <c:v>0.937564766839378</c:v>
                </c:pt>
                <c:pt idx="2">
                  <c:v>0.875129533678756</c:v>
                </c:pt>
                <c:pt idx="3">
                  <c:v>0.812694300518135</c:v>
                </c:pt>
                <c:pt idx="4">
                  <c:v>0.750259067357513</c:v>
                </c:pt>
                <c:pt idx="5">
                  <c:v>0.687823834196891</c:v>
                </c:pt>
                <c:pt idx="6">
                  <c:v>0.625388601036269</c:v>
                </c:pt>
                <c:pt idx="7">
                  <c:v>0.562953367875648</c:v>
                </c:pt>
                <c:pt idx="8">
                  <c:v>0.500518134715026</c:v>
                </c:pt>
                <c:pt idx="9">
                  <c:v>0.438082901554404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2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33719880"/>
        <c:axId val="233131320"/>
      </c:scatterChart>
      <c:valAx>
        <c:axId val="233719880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33131320"/>
        <c:crosses val="autoZero"/>
        <c:crossBetween val="midCat"/>
        <c:majorUnit val="0.2"/>
        <c:minorUnit val="0.02"/>
      </c:valAx>
      <c:valAx>
        <c:axId val="233131320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33719880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2770696631671"/>
          <c:y val="0.486392175681463"/>
          <c:w val="0.287924868766404"/>
          <c:h val="0.293776774375864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2825607668607"/>
          <c:y val="0.0471567267683772"/>
          <c:w val="0.705143991783636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isca!$JR$3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isca!$JS$3:$KC$3</c:f>
              <c:numCache>
                <c:formatCode>General</c:formatCode>
                <c:ptCount val="11"/>
                <c:pt idx="0">
                  <c:v>1.0</c:v>
                </c:pt>
                <c:pt idx="1">
                  <c:v>0.950777202072539</c:v>
                </c:pt>
                <c:pt idx="2">
                  <c:v>0.904145077720207</c:v>
                </c:pt>
                <c:pt idx="3">
                  <c:v>0.847150259067357</c:v>
                </c:pt>
                <c:pt idx="4">
                  <c:v>0.792746113989637</c:v>
                </c:pt>
                <c:pt idx="5">
                  <c:v>0.746113989637306</c:v>
                </c:pt>
                <c:pt idx="6">
                  <c:v>0.696891191709844</c:v>
                </c:pt>
                <c:pt idx="7">
                  <c:v>0.652849740932642</c:v>
                </c:pt>
                <c:pt idx="8">
                  <c:v>0.603626943005181</c:v>
                </c:pt>
                <c:pt idx="9">
                  <c:v>0.533678756476684</c:v>
                </c:pt>
                <c:pt idx="10">
                  <c:v>0.375647668393782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isca!$JR$5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isca!$JS$1:$KC$1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isca!$JS$5:$KC$5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156184"/>
        <c:axId val="198161704"/>
      </c:scatterChart>
      <c:valAx>
        <c:axId val="198156184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198161704"/>
        <c:crosses val="autoZero"/>
        <c:crossBetween val="midCat"/>
        <c:majorUnit val="0.2"/>
        <c:minorUnit val="0.02"/>
      </c:valAx>
      <c:valAx>
        <c:axId val="198161704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198156184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2770696631671"/>
          <c:y val="0.486392175681463"/>
          <c:w val="0.287924868766404"/>
          <c:h val="0.293776774375864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8042998972954"/>
          <c:y val="0.0471567267683772"/>
          <c:w val="0.699926600479288"/>
          <c:h val="0.73628315877991"/>
        </c:manualLayout>
      </c:layout>
      <c:scatterChart>
        <c:scatterStyle val="lineMarker"/>
        <c:varyColors val="0"/>
        <c:ser>
          <c:idx val="0"/>
          <c:order val="0"/>
          <c:tx>
            <c:strRef>
              <c:f>micro!$JP$10</c:f>
              <c:strCache>
                <c:ptCount val="1"/>
                <c:pt idx="0">
                  <c:v>Actual</c:v>
                </c:pt>
              </c:strCache>
            </c:strRef>
          </c:tx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micro!$JQ$10:$KA$10</c:f>
              <c:numCache>
                <c:formatCode>General</c:formatCode>
                <c:ptCount val="11"/>
                <c:pt idx="0">
                  <c:v>1.0</c:v>
                </c:pt>
                <c:pt idx="1">
                  <c:v>0.937125748502994</c:v>
                </c:pt>
                <c:pt idx="2">
                  <c:v>0.857245508982036</c:v>
                </c:pt>
                <c:pt idx="3">
                  <c:v>0.797365269461078</c:v>
                </c:pt>
                <c:pt idx="4">
                  <c:v>0.732455089820359</c:v>
                </c:pt>
                <c:pt idx="5">
                  <c:v>0.680538922155689</c:v>
                </c:pt>
                <c:pt idx="6">
                  <c:v>0.642634730538922</c:v>
                </c:pt>
                <c:pt idx="7">
                  <c:v>0.610718562874252</c:v>
                </c:pt>
                <c:pt idx="8">
                  <c:v>0.568802395209581</c:v>
                </c:pt>
                <c:pt idx="9">
                  <c:v>0.539880239520958</c:v>
                </c:pt>
                <c:pt idx="10">
                  <c:v>0.5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micro!$JP$12</c:f>
              <c:strCache>
                <c:ptCount val="1"/>
                <c:pt idx="0">
                  <c:v>Ideal</c:v>
                </c:pt>
              </c:strCache>
            </c:strRef>
          </c:tx>
          <c:spPr>
            <a:ln>
              <a:prstDash val="sysDot"/>
            </a:ln>
          </c:spPr>
          <c:marker>
            <c:symbol val="none"/>
          </c:marker>
          <c:xVal>
            <c:numRef>
              <c:f>micro!$JQ$1:$KA$1</c:f>
              <c:numCache>
                <c:formatCode>0%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xVal>
          <c:yVal>
            <c:numRef>
              <c:f>micro!$JQ$12:$KA$12</c:f>
              <c:numCache>
                <c:formatCode>General</c:formatCode>
                <c:ptCount val="11"/>
                <c:pt idx="0">
                  <c:v>1.0</c:v>
                </c:pt>
                <c:pt idx="1">
                  <c:v>0.9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0.5</c:v>
                </c:pt>
                <c:pt idx="6">
                  <c:v>0.4</c:v>
                </c:pt>
                <c:pt idx="7">
                  <c:v>0.3</c:v>
                </c:pt>
                <c:pt idx="8">
                  <c:v>0.2</c:v>
                </c:pt>
                <c:pt idx="9">
                  <c:v>0.1</c:v>
                </c:pt>
                <c:pt idx="10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8039544"/>
        <c:axId val="208452920"/>
      </c:scatterChart>
      <c:valAx>
        <c:axId val="208039544"/>
        <c:scaling>
          <c:orientation val="minMax"/>
          <c:max val="1.0"/>
        </c:scaling>
        <c:delete val="0"/>
        <c:axPos val="b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</a:p>
            </c:rich>
          </c:tx>
          <c:layout/>
          <c:overlay val="0"/>
        </c:title>
        <c:numFmt formatCode="0%" sourceLinked="1"/>
        <c:majorTickMark val="out"/>
        <c:minorTickMark val="none"/>
        <c:tickLblPos val="nextTo"/>
        <c:crossAx val="208452920"/>
        <c:crosses val="autoZero"/>
        <c:crossBetween val="midCat"/>
        <c:majorUnit val="0.2"/>
        <c:minorUnit val="0.02"/>
      </c:valAx>
      <c:valAx>
        <c:axId val="208452920"/>
        <c:scaling>
          <c:orientation val="minMax"/>
          <c:max val="1.0"/>
        </c:scaling>
        <c:delete val="0"/>
        <c:axPos val="l"/>
        <c:majorGridlines>
          <c:spPr>
            <a:ln>
              <a:prstDash val="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Peak power</a:t>
                </a:r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crossAx val="208039544"/>
        <c:crosses val="autoZero"/>
        <c:crossBetween val="midCat"/>
        <c:majorUnit val="0.2"/>
        <c:minorUnit val="0.02"/>
      </c:valAx>
      <c:spPr>
        <a:ln w="6350" cmpd="sng">
          <a:prstDash val="solid"/>
        </a:ln>
      </c:spPr>
    </c:plotArea>
    <c:legend>
      <c:legendPos val="r"/>
      <c:layout>
        <c:manualLayout>
          <c:xMode val="edge"/>
          <c:yMode val="edge"/>
          <c:x val="0.638220144356955"/>
          <c:y val="0.499499125109361"/>
          <c:w val="0.273084262904637"/>
          <c:h val="0.2784015748031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 b="0" i="0" baseline="0">
          <a:latin typeface="Arial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1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64B51-C764-D04B-8E5F-89E1D1AD0FF7}" type="datetimeFigureOut">
              <a:rPr lang="en-US" smtClean="0"/>
              <a:t>12/4/12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DACBA-C9B8-3542-94C7-57F07925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95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38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651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71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DACBA-C9B8-3542-94C7-57F0792545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5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43642"/>
            <a:ext cx="9143999" cy="1347257"/>
          </a:xfrm>
        </p:spPr>
        <p:txBody>
          <a:bodyPr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200" b="0" u="none" strike="noStrike" kern="1200" cap="none" spc="0" normalizeH="0" baseline="0" noProof="0">
                <a:latin typeface="Myriad Pro"/>
                <a:cs typeface="Myriad Pro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PRESENTATION TITLE</a:t>
            </a:r>
            <a:r>
              <a:rPr kumimoji="0" lang="en-US" sz="4400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/>
            </a:r>
            <a:br>
              <a:rPr kumimoji="0" lang="en-US" sz="4400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r>
              <a:rPr kumimoji="0" lang="en-US" sz="2750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Presentation Subtitle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45400" y="283633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u="none" strike="noStrike" kern="1200" cap="none" spc="0" normalizeH="0" baseline="0" noProof="0" dirty="0" smtClean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399366"/>
            <a:ext cx="9143999" cy="398463"/>
          </a:xfr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i="0">
                <a:latin typeface="Times New Roman"/>
                <a:cs typeface="Times New Roman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i="1" u="none" strike="noStrike" kern="1200" cap="none" spc="0" normalizeH="0" baseline="0" noProof="0" dirty="0" smtClean="0"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Presenter’s Name</a:t>
            </a:r>
          </a:p>
        </p:txBody>
      </p:sp>
    </p:spTree>
    <p:extLst>
      <p:ext uri="{BB962C8B-B14F-4D97-AF65-F5344CB8AC3E}">
        <p14:creationId xmlns:p14="http://schemas.microsoft.com/office/powerpoint/2010/main" val="224624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 flipV="1">
            <a:off x="0" y="797456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38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46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 flipV="1">
            <a:off x="0" y="797456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solidFill>
            <a:schemeClr val="bg1"/>
          </a:solidFill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34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97467"/>
            <a:ext cx="4038600" cy="53424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97467"/>
            <a:ext cx="4038600" cy="53424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801689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00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33979"/>
            <a:ext cx="4040188" cy="639762"/>
          </a:xfrm>
          <a:solidFill>
            <a:schemeClr val="bg1"/>
          </a:solidFill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573741"/>
            <a:ext cx="4040188" cy="4666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933979"/>
            <a:ext cx="4041775" cy="639762"/>
          </a:xfrm>
          <a:solidFill>
            <a:schemeClr val="bg1"/>
          </a:solidFill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73741"/>
            <a:ext cx="4041775" cy="4666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Slide Number Placeholder 16"/>
          <p:cNvSpPr>
            <a:spLocks noGrp="1"/>
          </p:cNvSpPr>
          <p:nvPr>
            <p:ph type="sldNum" sz="quarter" idx="10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 flipV="1">
            <a:off x="0" y="797456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13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 flipV="1">
            <a:off x="0" y="927100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04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42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50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48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emf"/><Relationship Id="rId15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3027"/>
            <a:ext cx="8229600" cy="7244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05934"/>
            <a:ext cx="8229600" cy="53424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248400"/>
            <a:ext cx="9144000" cy="608218"/>
          </a:xfrm>
          <a:prstGeom prst="rect">
            <a:avLst/>
          </a:prstGeom>
          <a:solidFill>
            <a:srgbClr val="9A0004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248400"/>
            <a:ext cx="9144000" cy="27432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1-lineWordmark_GoldOnCard_NoBG.eps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97700" y="6677929"/>
            <a:ext cx="1822126" cy="154821"/>
          </a:xfrm>
          <a:prstGeom prst="rect">
            <a:avLst/>
          </a:prstGeom>
        </p:spPr>
      </p:pic>
      <p:pic>
        <p:nvPicPr>
          <p:cNvPr id="14" name="Picture 13" descr="Formal_Viterbi_GoldOnCard_NoBG.eps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2102" y="6398685"/>
            <a:ext cx="1358898" cy="366761"/>
          </a:xfrm>
          <a:prstGeom prst="rect">
            <a:avLst/>
          </a:prstGeom>
        </p:spPr>
      </p:pic>
      <p:pic>
        <p:nvPicPr>
          <p:cNvPr id="16" name="Picture 15" descr="Small Use Shield_GoldOnTrans.eps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201027" y="73027"/>
            <a:ext cx="748239" cy="748239"/>
          </a:xfrm>
          <a:prstGeom prst="rect">
            <a:avLst/>
          </a:prstGeom>
        </p:spPr>
      </p:pic>
      <p:sp>
        <p:nvSpPr>
          <p:cNvPr id="17" name="Slide Number Placeholder 16"/>
          <p:cNvSpPr>
            <a:spLocks noGrp="1"/>
          </p:cNvSpPr>
          <p:nvPr>
            <p:ph type="sldNum" sz="quarter" idx="4"/>
          </p:nvPr>
        </p:nvSpPr>
        <p:spPr>
          <a:xfrm>
            <a:off x="5892800" y="6356350"/>
            <a:ext cx="2927026" cy="321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854DDED-3955-0A43-BCDF-464082F6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42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marL="0" indent="0" algn="l" defTabSz="457200" rtl="0" eaLnBrk="1" latinLnBrk="0" hangingPunct="1">
        <a:spcBef>
          <a:spcPct val="0"/>
        </a:spcBef>
        <a:buFontTx/>
        <a:buNone/>
        <a:defRPr sz="3500" b="1" i="0" kern="1200">
          <a:solidFill>
            <a:srgbClr val="990000"/>
          </a:solidFill>
          <a:latin typeface="Myriad Pro"/>
          <a:ea typeface="+mj-ea"/>
          <a:cs typeface="Myriad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990000"/>
        </a:buClr>
        <a:buFont typeface="Lucida Grande"/>
        <a:buChar char="|"/>
        <a:defRPr sz="2600" kern="1200">
          <a:solidFill>
            <a:schemeClr val="tx1"/>
          </a:solidFill>
          <a:latin typeface="Myriad Pro"/>
          <a:ea typeface="+mn-ea"/>
          <a:cs typeface="Myriad Pro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4B329"/>
        </a:buClr>
        <a:buSzPct val="100000"/>
        <a:buFont typeface="Arial Unicode MS"/>
        <a:buChar char="❖"/>
        <a:defRPr sz="2600" kern="1200">
          <a:solidFill>
            <a:schemeClr val="tx1"/>
          </a:solidFill>
          <a:latin typeface="Myriad Pro"/>
          <a:ea typeface="+mn-ea"/>
          <a:cs typeface="Myriad Pro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Menlo Regular"/>
        <a:buChar char="✒"/>
        <a:defRPr sz="2600" kern="1200">
          <a:solidFill>
            <a:schemeClr val="tx1"/>
          </a:solidFill>
          <a:latin typeface="Myriad Pro"/>
          <a:ea typeface="+mn-ea"/>
          <a:cs typeface="Myriad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600" kern="1200">
          <a:solidFill>
            <a:schemeClr val="tx1"/>
          </a:solidFill>
          <a:latin typeface="Myriad Pro"/>
          <a:ea typeface="+mn-ea"/>
          <a:cs typeface="Myriad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600" kern="1200">
          <a:solidFill>
            <a:schemeClr val="tx1"/>
          </a:solidFill>
          <a:latin typeface="Myriad Pro"/>
          <a:ea typeface="+mn-ea"/>
          <a:cs typeface="Myriad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chart" Target="../charts/chart17.xml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chart" Target="../charts/chart18.xml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chart" Target="../charts/chart19.xml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0.emf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1.pn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chart" Target="../charts/chart20.xml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chart" Target="../charts/chart21.xml"/><Relationship Id="rId5" Type="http://schemas.openxmlformats.org/officeDocument/2006/relationships/chart" Target="../charts/chart22.xml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chart" Target="../charts/chart1.xml"/><Relationship Id="rId5" Type="http://schemas.openxmlformats.org/officeDocument/2006/relationships/chart" Target="../charts/chart2.xml"/><Relationship Id="rId6" Type="http://schemas.openxmlformats.org/officeDocument/2006/relationships/image" Target="../media/image4.emf"/><Relationship Id="rId7" Type="http://schemas.openxmlformats.org/officeDocument/2006/relationships/chart" Target="../charts/chart3.xml"/><Relationship Id="rId8" Type="http://schemas.openxmlformats.org/officeDocument/2006/relationships/image" Target="../media/image5.em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chart" Target="../charts/chart23.xml"/><Relationship Id="rId5" Type="http://schemas.openxmlformats.org/officeDocument/2006/relationships/chart" Target="../charts/chart24.xml"/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12.emf"/><Relationship Id="rId5" Type="http://schemas.openxmlformats.org/officeDocument/2006/relationships/image" Target="../media/image13.png"/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tags" Target="../tags/tag19.x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chart" Target="../charts/chart4.xml"/><Relationship Id="rId5" Type="http://schemas.openxmlformats.org/officeDocument/2006/relationships/chart" Target="../charts/chart5.xml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chart" Target="../charts/chart6.xml"/><Relationship Id="rId6" Type="http://schemas.openxmlformats.org/officeDocument/2006/relationships/chart" Target="../charts/chart7.xml"/><Relationship Id="rId7" Type="http://schemas.openxmlformats.org/officeDocument/2006/relationships/oleObject" Target="../embeddings/oleObject1.bin"/><Relationship Id="rId8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oleObject" Target="../embeddings/oleObject2.bin"/><Relationship Id="rId6" Type="http://schemas.openxmlformats.org/officeDocument/2006/relationships/image" Target="../media/image7.emf"/><Relationship Id="rId7" Type="http://schemas.openxmlformats.org/officeDocument/2006/relationships/chart" Target="../charts/chart8.xml"/><Relationship Id="rId8" Type="http://schemas.openxmlformats.org/officeDocument/2006/relationships/chart" Target="../charts/chart9.xml"/><Relationship Id="rId1" Type="http://schemas.openxmlformats.org/officeDocument/2006/relationships/vmlDrawing" Target="../drawings/vmlDrawing2.vml"/><Relationship Id="rId2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chart" Target="../charts/chart10.xml"/><Relationship Id="rId6" Type="http://schemas.openxmlformats.org/officeDocument/2006/relationships/oleObject" Target="../embeddings/oleObject3.bin"/><Relationship Id="rId7" Type="http://schemas.openxmlformats.org/officeDocument/2006/relationships/image" Target="../media/image8.emf"/><Relationship Id="rId8" Type="http://schemas.openxmlformats.org/officeDocument/2006/relationships/chart" Target="../charts/chart11.xml"/><Relationship Id="rId1" Type="http://schemas.openxmlformats.org/officeDocument/2006/relationships/vmlDrawing" Target="../drawings/vmlDrawing3.vml"/><Relationship Id="rId2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chart" Target="../charts/chart12.xml"/><Relationship Id="rId6" Type="http://schemas.openxmlformats.org/officeDocument/2006/relationships/oleObject" Target="../embeddings/oleObject4.bin"/><Relationship Id="rId7" Type="http://schemas.openxmlformats.org/officeDocument/2006/relationships/image" Target="../media/image9.emf"/><Relationship Id="rId8" Type="http://schemas.openxmlformats.org/officeDocument/2006/relationships/chart" Target="../charts/chart13.xml"/><Relationship Id="rId9" Type="http://schemas.openxmlformats.org/officeDocument/2006/relationships/chart" Target="../charts/chart14.xml"/><Relationship Id="rId10" Type="http://schemas.openxmlformats.org/officeDocument/2006/relationships/chart" Target="../charts/chart15.xml"/><Relationship Id="rId1" Type="http://schemas.openxmlformats.org/officeDocument/2006/relationships/vmlDrawing" Target="../drawings/vmlDrawing4.vml"/><Relationship Id="rId2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chart" Target="../charts/chart16.xml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KnightShift</a:t>
            </a:r>
            <a:r>
              <a:rPr lang="en-US" dirty="0"/>
              <a:t>: Scaling the Energy Proportionality Wall Through Server-Level Heterogeneity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3640667"/>
            <a:ext cx="9143999" cy="1075266"/>
          </a:xfrm>
        </p:spPr>
        <p:txBody>
          <a:bodyPr>
            <a:normAutofit/>
          </a:bodyPr>
          <a:lstStyle/>
          <a:p>
            <a:r>
              <a:rPr lang="en-US" i="1" dirty="0" smtClean="0">
                <a:latin typeface="Myriad Pro"/>
                <a:cs typeface="Myriad Pro"/>
              </a:rPr>
              <a:t>Daniel Wong					</a:t>
            </a:r>
            <a:r>
              <a:rPr lang="en-US" i="1" dirty="0" err="1" smtClean="0">
                <a:latin typeface="Myriad Pro"/>
                <a:cs typeface="Myriad Pro"/>
              </a:rPr>
              <a:t>Murali</a:t>
            </a:r>
            <a:r>
              <a:rPr lang="en-US" i="1" dirty="0" smtClean="0">
                <a:latin typeface="Myriad Pro"/>
                <a:cs typeface="Myriad Pro"/>
              </a:rPr>
              <a:t> </a:t>
            </a:r>
            <a:r>
              <a:rPr lang="en-US" i="1" dirty="0" err="1" smtClean="0">
                <a:latin typeface="Myriad Pro"/>
                <a:cs typeface="Myriad Pro"/>
              </a:rPr>
              <a:t>Annavaram</a:t>
            </a:r>
            <a:endParaRPr lang="en-US" i="1" dirty="0" smtClean="0">
              <a:latin typeface="Myriad Pro"/>
              <a:cs typeface="Myriad Pro"/>
            </a:endParaRPr>
          </a:p>
          <a:p>
            <a:r>
              <a:rPr lang="en-US" i="1" dirty="0" smtClean="0">
                <a:latin typeface="Myriad Pro"/>
                <a:cs typeface="Myriad Pro"/>
              </a:rPr>
              <a:t>University of Southern California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Pro"/>
                <a:ea typeface="+mn-ea"/>
                <a:cs typeface="Myriad Pro"/>
              </a:rPr>
              <a:t>MICRO-2012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24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Supported by</a:t>
            </a:r>
            <a:br>
              <a:rPr kumimoji="0" lang="en-US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</a:br>
            <a:r>
              <a:rPr kumimoji="0" lang="en-US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NSF and DARPA</a:t>
            </a:r>
          </a:p>
        </p:txBody>
      </p:sp>
    </p:spTree>
    <p:extLst>
      <p:ext uri="{BB962C8B-B14F-4D97-AF65-F5344CB8AC3E}">
        <p14:creationId xmlns:p14="http://schemas.microsoft.com/office/powerpoint/2010/main" val="164594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71"/>
    </mc:Choice>
    <mc:Fallback xmlns="">
      <p:transition xmlns:p14="http://schemas.microsoft.com/office/powerpoint/2010/main" spd="slow" advTm="1717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9376428"/>
              </p:ext>
            </p:extLst>
          </p:nvPr>
        </p:nvGraphicFramePr>
        <p:xfrm>
          <a:off x="4254355" y="1442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 smtClean="0"/>
              <a:t>EP also stalled around 80%</a:t>
            </a:r>
          </a:p>
          <a:p>
            <a:pPr lvl="1"/>
            <a:r>
              <a:rPr lang="en-US" sz="2000" dirty="0" smtClean="0"/>
              <a:t>Caused by DR</a:t>
            </a:r>
          </a:p>
          <a:p>
            <a:pPr lvl="1"/>
            <a:endParaRPr lang="en-US" sz="2000" dirty="0" smtClean="0"/>
          </a:p>
          <a:p>
            <a:r>
              <a:rPr lang="en-US" sz="2000" dirty="0"/>
              <a:t>High EP servers are -LD</a:t>
            </a:r>
          </a:p>
          <a:p>
            <a:endParaRPr lang="en-US" sz="2000" dirty="0" smtClean="0"/>
          </a:p>
          <a:p>
            <a:pPr marL="457200" lvl="1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Proportionality Trends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10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6333" y="4682067"/>
            <a:ext cx="6015423" cy="7874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400" dirty="0" smtClean="0">
                <a:solidFill>
                  <a:schemeClr val="bg1"/>
                </a:solidFill>
                <a:latin typeface="Myriad Pro"/>
                <a:cs typeface="Myriad Pro"/>
              </a:rPr>
              <a:t>Since DR growth stalled, the only </a:t>
            </a:r>
            <a:r>
              <a:rPr lang="en-US" sz="2400" dirty="0">
                <a:solidFill>
                  <a:schemeClr val="bg1"/>
                </a:solidFill>
                <a:latin typeface="Myriad Pro"/>
                <a:cs typeface="Myriad Pro"/>
              </a:rPr>
              <a:t>way to improve EP is through </a:t>
            </a:r>
            <a:r>
              <a:rPr lang="en-US" sz="2400" dirty="0" smtClean="0">
                <a:solidFill>
                  <a:schemeClr val="bg1"/>
                </a:solidFill>
                <a:latin typeface="Myriad Pro"/>
                <a:cs typeface="Myriad Pro"/>
              </a:rPr>
              <a:t>lowering LD</a:t>
            </a:r>
            <a:endParaRPr lang="en-US" sz="2400" dirty="0">
              <a:solidFill>
                <a:schemeClr val="bg1"/>
              </a:solidFill>
              <a:latin typeface="Myriad Pro"/>
              <a:cs typeface="Myriad Pro"/>
            </a:endParaRPr>
          </a:p>
        </p:txBody>
      </p:sp>
      <p:sp>
        <p:nvSpPr>
          <p:cNvPr id="5" name="Donut 4"/>
          <p:cNvSpPr/>
          <p:nvPr/>
        </p:nvSpPr>
        <p:spPr>
          <a:xfrm>
            <a:off x="6375400" y="1689100"/>
            <a:ext cx="2095500" cy="393700"/>
          </a:xfrm>
          <a:prstGeom prst="donut">
            <a:avLst>
              <a:gd name="adj" fmla="val 876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160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96"/>
    </mc:Choice>
    <mc:Fallback xmlns="">
      <p:transition xmlns:p14="http://schemas.microsoft.com/office/powerpoint/2010/main" spd="slow" advTm="6829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8617232"/>
              </p:ext>
            </p:extLst>
          </p:nvPr>
        </p:nvGraphicFramePr>
        <p:xfrm>
          <a:off x="4254355" y="1442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 smtClean="0"/>
              <a:t>Large PG at low utilization</a:t>
            </a:r>
            <a:br>
              <a:rPr lang="en-US" sz="2000" dirty="0" smtClean="0"/>
            </a:br>
            <a:r>
              <a:rPr lang="en-US" sz="2000" dirty="0" smtClean="0"/>
              <a:t>regardless of EP</a:t>
            </a:r>
          </a:p>
          <a:p>
            <a:endParaRPr lang="en-US" sz="2000" dirty="0"/>
          </a:p>
          <a:p>
            <a:r>
              <a:rPr lang="en-US" sz="2000" dirty="0" smtClean="0"/>
              <a:t>As EP improves, PG at </a:t>
            </a:r>
            <a:br>
              <a:rPr lang="en-US" sz="2000" dirty="0" smtClean="0"/>
            </a:br>
            <a:r>
              <a:rPr lang="en-US" sz="2000" dirty="0" smtClean="0"/>
              <a:t>high utilization near 0</a:t>
            </a: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Proportionality Gap Trends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11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70001" y="4682067"/>
            <a:ext cx="6616556" cy="7874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400" dirty="0" smtClean="0">
                <a:solidFill>
                  <a:srgbClr val="FFFFFF"/>
                </a:solidFill>
                <a:latin typeface="Myriad Pro"/>
                <a:cs typeface="Myriad Pro"/>
              </a:rPr>
              <a:t>Energy disproportionality at low utilization will be the main obstacle to achieving perfectly ideal EP</a:t>
            </a:r>
            <a:endParaRPr lang="en-US" sz="2400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3" name="Frame 2"/>
          <p:cNvSpPr/>
          <p:nvPr/>
        </p:nvSpPr>
        <p:spPr>
          <a:xfrm>
            <a:off x="4914900" y="1442508"/>
            <a:ext cx="1955800" cy="2291292"/>
          </a:xfrm>
          <a:prstGeom prst="frame">
            <a:avLst>
              <a:gd name="adj1" fmla="val 4425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6629400" y="2768600"/>
            <a:ext cx="1955800" cy="965200"/>
          </a:xfrm>
          <a:prstGeom prst="frame">
            <a:avLst>
              <a:gd name="adj1" fmla="val 7057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569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38"/>
    </mc:Choice>
    <mc:Fallback xmlns="">
      <p:transition xmlns:p14="http://schemas.microsoft.com/office/powerpoint/2010/main" spd="slow" advTm="6713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7647196"/>
              </p:ext>
            </p:extLst>
          </p:nvPr>
        </p:nvGraphicFramePr>
        <p:xfrm>
          <a:off x="4254355" y="1442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Energy efficiency is defined as </a:t>
            </a:r>
            <a:r>
              <a:rPr lang="en-US" sz="2000" dirty="0" err="1" smtClean="0"/>
              <a:t>ssj_ops</a:t>
            </a:r>
            <a:r>
              <a:rPr lang="en-US" sz="2000" dirty="0" smtClean="0"/>
              <a:t>/watt</a:t>
            </a:r>
          </a:p>
          <a:p>
            <a:endParaRPr lang="en-US" sz="2000" dirty="0" smtClean="0"/>
          </a:p>
          <a:p>
            <a:r>
              <a:rPr lang="en-US" sz="2000" dirty="0" smtClean="0"/>
              <a:t>Energy efficiency at high load</a:t>
            </a:r>
            <a:br>
              <a:rPr lang="en-US" sz="2000" dirty="0" smtClean="0"/>
            </a:br>
            <a:r>
              <a:rPr lang="en-US" sz="2000" dirty="0" smtClean="0"/>
              <a:t>has grown dramatically</a:t>
            </a:r>
          </a:p>
          <a:p>
            <a:endParaRPr lang="en-US" sz="2000" dirty="0" smtClean="0"/>
          </a:p>
          <a:p>
            <a:r>
              <a:rPr lang="en-US" sz="2000" dirty="0" smtClean="0"/>
              <a:t>Energy efficiency at low load</a:t>
            </a:r>
            <a:br>
              <a:rPr lang="en-US" sz="2000" dirty="0" smtClean="0"/>
            </a:br>
            <a:r>
              <a:rPr lang="en-US" sz="2000" dirty="0" smtClean="0"/>
              <a:t>has grown slowly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Most datacenter workloads</a:t>
            </a:r>
            <a:br>
              <a:rPr lang="en-US" sz="2000" dirty="0" smtClean="0"/>
            </a:br>
            <a:r>
              <a:rPr lang="en-US" sz="2000" dirty="0" smtClean="0"/>
              <a:t>spent majority of time at low load</a:t>
            </a:r>
            <a:endParaRPr lang="en-US" sz="2000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Efficiency Trends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12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7100" y="4682067"/>
            <a:ext cx="7302357" cy="7874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400" dirty="0" smtClean="0">
                <a:solidFill>
                  <a:srgbClr val="FFFFFF"/>
                </a:solidFill>
                <a:latin typeface="Myriad Pro"/>
                <a:cs typeface="Myriad Pro"/>
              </a:rPr>
              <a:t>Low utilization energy efficiency growth must be addressed to improve overall server energy efficiency</a:t>
            </a:r>
            <a:endParaRPr lang="en-US" sz="2400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404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49"/>
    </mc:Choice>
    <mc:Fallback xmlns="">
      <p:transition xmlns:p14="http://schemas.microsoft.com/office/powerpoint/2010/main" spd="slow" advTm="4524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EP stall primarily caused by stall in DR</a:t>
            </a:r>
          </a:p>
          <a:p>
            <a:pPr lvl="1"/>
            <a:r>
              <a:rPr lang="en-US" sz="2000" dirty="0" smtClean="0"/>
              <a:t>Main focus has been improving peak and idle power consumption</a:t>
            </a:r>
          </a:p>
          <a:p>
            <a:endParaRPr lang="en-US" sz="2000" dirty="0" smtClean="0"/>
          </a:p>
          <a:p>
            <a:r>
              <a:rPr lang="en-US" sz="2000" dirty="0" smtClean="0"/>
              <a:t>To improve EP in the future:</a:t>
            </a:r>
          </a:p>
          <a:p>
            <a:pPr lvl="1"/>
            <a:r>
              <a:rPr lang="en-US" sz="2000" dirty="0" smtClean="0"/>
              <a:t>Improve LD</a:t>
            </a:r>
          </a:p>
          <a:p>
            <a:pPr lvl="1"/>
            <a:r>
              <a:rPr lang="en-US" sz="2000" dirty="0" smtClean="0"/>
              <a:t>Target large proportionality gap at low utilizations</a:t>
            </a:r>
          </a:p>
          <a:p>
            <a:pPr lvl="1"/>
            <a:endParaRPr lang="en-US" sz="2000" dirty="0"/>
          </a:p>
          <a:p>
            <a:r>
              <a:rPr lang="en-US" sz="2000" dirty="0" smtClean="0"/>
              <a:t>Previous server-level low power modes are </a:t>
            </a:r>
            <a:r>
              <a:rPr lang="en-US" sz="2000" i="1" dirty="0" smtClean="0"/>
              <a:t>inactive</a:t>
            </a:r>
          </a:p>
          <a:p>
            <a:pPr lvl="1"/>
            <a:r>
              <a:rPr lang="en-US" sz="2000" dirty="0" smtClean="0"/>
              <a:t>Exploits idle periods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/>
              <a:t>DR improvements</a:t>
            </a:r>
          </a:p>
          <a:p>
            <a:pPr lvl="1"/>
            <a:endParaRPr lang="en-US" sz="2000" dirty="0"/>
          </a:p>
          <a:p>
            <a:r>
              <a:rPr lang="en-US" sz="2000" dirty="0" smtClean="0"/>
              <a:t>There is now a need for server-level </a:t>
            </a:r>
            <a:r>
              <a:rPr lang="en-US" sz="2000" i="1" dirty="0" smtClean="0"/>
              <a:t>active</a:t>
            </a:r>
            <a:r>
              <a:rPr lang="en-US" sz="2000" dirty="0" smtClean="0"/>
              <a:t> low power modes</a:t>
            </a:r>
          </a:p>
          <a:p>
            <a:pPr lvl="1"/>
            <a:r>
              <a:rPr lang="en-US" sz="2000" dirty="0" smtClean="0"/>
              <a:t>Exploits low utilization periods </a:t>
            </a:r>
            <a:r>
              <a:rPr lang="en-US" sz="2000" dirty="0" smtClean="0">
                <a:sym typeface="Wingdings"/>
              </a:rPr>
              <a:t> LD/PG improvements</a:t>
            </a:r>
            <a:endParaRPr lang="en-US" sz="2000" dirty="0" smtClean="0"/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Overcoming the EP Wall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13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33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83"/>
    </mc:Choice>
    <mc:Fallback xmlns="">
      <p:transition xmlns:p14="http://schemas.microsoft.com/office/powerpoint/2010/main" spd="slow" advTm="6288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Server-level active low power mode solution 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to exploit low utilization periods</a:t>
            </a:r>
          </a:p>
          <a:p>
            <a:endParaRPr lang="en-US" sz="2000" dirty="0" smtClean="0"/>
          </a:p>
          <a:p>
            <a:r>
              <a:rPr lang="en-US" sz="2000" dirty="0" smtClean="0"/>
              <a:t>Basic Idea -- fronts </a:t>
            </a:r>
            <a:r>
              <a:rPr lang="en-US" sz="2000" dirty="0"/>
              <a:t>a high-power </a:t>
            </a:r>
            <a:r>
              <a:rPr lang="en-US" sz="2000" i="1" dirty="0"/>
              <a:t>primary server</a:t>
            </a:r>
            <a:r>
              <a:rPr lang="en-US" sz="2000" dirty="0"/>
              <a:t> with a low</a:t>
            </a:r>
            <a:r>
              <a:rPr lang="en-US" sz="2000" dirty="0" smtClean="0"/>
              <a:t>-power </a:t>
            </a:r>
            <a:r>
              <a:rPr lang="en-US" sz="2000" dirty="0"/>
              <a:t>compute node, called the </a:t>
            </a:r>
            <a:r>
              <a:rPr lang="en-US" sz="2000" i="1" dirty="0" smtClean="0"/>
              <a:t>Knight</a:t>
            </a:r>
          </a:p>
          <a:p>
            <a:endParaRPr lang="en-US" sz="2000" i="1" dirty="0"/>
          </a:p>
          <a:p>
            <a:r>
              <a:rPr lang="en-US" sz="2000" i="1" dirty="0" smtClean="0"/>
              <a:t>Knight capability </a:t>
            </a:r>
            <a:r>
              <a:rPr lang="en-US" sz="2000" dirty="0" smtClean="0"/>
              <a:t>= fraction of throughput compared to primary server</a:t>
            </a:r>
            <a:endParaRPr lang="en-US" sz="2000" i="1" dirty="0"/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 err="1" smtClean="0"/>
              <a:t>KnightShift</a:t>
            </a:r>
            <a:r>
              <a:rPr lang="en-US" sz="2000" dirty="0" smtClean="0"/>
              <a:t> consists of 3 components:</a:t>
            </a:r>
          </a:p>
          <a:p>
            <a:pPr lvl="1"/>
            <a:r>
              <a:rPr lang="en-US" sz="2000" dirty="0" err="1" smtClean="0"/>
              <a:t>KnightShift</a:t>
            </a:r>
            <a:r>
              <a:rPr lang="en-US" sz="2000" dirty="0" smtClean="0"/>
              <a:t> hardware</a:t>
            </a:r>
          </a:p>
          <a:p>
            <a:pPr lvl="1"/>
            <a:r>
              <a:rPr lang="en-US" sz="2000" dirty="0" smtClean="0"/>
              <a:t>System software</a:t>
            </a:r>
          </a:p>
          <a:p>
            <a:pPr lvl="2"/>
            <a:r>
              <a:rPr lang="en-US" sz="2000" dirty="0" smtClean="0"/>
              <a:t>Supports certain functionality (data sharing, networking, </a:t>
            </a:r>
            <a:r>
              <a:rPr lang="en-US" sz="2000" dirty="0" err="1" smtClean="0"/>
              <a:t>etc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err="1" smtClean="0"/>
              <a:t>KnightShift</a:t>
            </a:r>
            <a:r>
              <a:rPr lang="en-US" sz="2000" dirty="0" smtClean="0"/>
              <a:t> runtime</a:t>
            </a:r>
          </a:p>
          <a:p>
            <a:pPr lvl="2"/>
            <a:r>
              <a:rPr lang="en-US" sz="2000" dirty="0" smtClean="0"/>
              <a:t>Supports </a:t>
            </a:r>
            <a:r>
              <a:rPr lang="en-US" sz="2000" dirty="0" err="1" smtClean="0"/>
              <a:t>KnightShift</a:t>
            </a:r>
            <a:r>
              <a:rPr lang="en-US" sz="2000" dirty="0" smtClean="0"/>
              <a:t> functionality</a:t>
            </a:r>
            <a:endParaRPr lang="en-US" sz="2000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KnightShift</a:t>
            </a:r>
            <a:r>
              <a:rPr lang="en-US" dirty="0" smtClean="0"/>
              <a:t> Server Architecture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14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023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44"/>
    </mc:Choice>
    <mc:Fallback xmlns="">
      <p:transition xmlns:p14="http://schemas.microsoft.com/office/powerpoint/2010/main" spd="slow" advTm="5024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Primary Server and Knight contains independent CPU/Memory/Chipset</a:t>
            </a:r>
          </a:p>
          <a:p>
            <a:r>
              <a:rPr lang="en-US" sz="2000" dirty="0"/>
              <a:t>I</a:t>
            </a:r>
            <a:r>
              <a:rPr lang="en-US" sz="2000" dirty="0" smtClean="0"/>
              <a:t>ndependent power domains</a:t>
            </a:r>
          </a:p>
          <a:p>
            <a:pPr lvl="1"/>
            <a:r>
              <a:rPr lang="en-US" sz="2000" dirty="0" smtClean="0"/>
              <a:t>Remote wakeup through</a:t>
            </a:r>
            <a:br>
              <a:rPr lang="en-US" sz="2000" dirty="0" smtClean="0"/>
            </a:br>
            <a:r>
              <a:rPr lang="en-US" sz="2000" dirty="0" smtClean="0"/>
              <a:t>wake-on-</a:t>
            </a:r>
            <a:r>
              <a:rPr lang="en-US" sz="2000" dirty="0" err="1" smtClean="0"/>
              <a:t>lan</a:t>
            </a:r>
            <a:endParaRPr lang="en-US" sz="2000" dirty="0" smtClean="0"/>
          </a:p>
          <a:p>
            <a:r>
              <a:rPr lang="en-US" sz="2000" dirty="0" smtClean="0"/>
              <a:t>Shared Disk (NFS)</a:t>
            </a:r>
          </a:p>
          <a:p>
            <a:r>
              <a:rPr lang="en-US" sz="2000" dirty="0" smtClean="0"/>
              <a:t>Networking through </a:t>
            </a:r>
            <a:br>
              <a:rPr lang="en-US" sz="2000" dirty="0" smtClean="0"/>
            </a:br>
            <a:r>
              <a:rPr lang="en-US" sz="2000" dirty="0" smtClean="0"/>
              <a:t>simple router</a:t>
            </a:r>
          </a:p>
          <a:p>
            <a:pPr lvl="1"/>
            <a:r>
              <a:rPr lang="en-US" sz="2000" dirty="0" smtClean="0"/>
              <a:t>Communicate b/t both nodes</a:t>
            </a:r>
          </a:p>
          <a:p>
            <a:pPr lvl="1"/>
            <a:r>
              <a:rPr lang="en-US" sz="2000" dirty="0" smtClean="0"/>
              <a:t>Expose only Knight’s IP </a:t>
            </a:r>
          </a:p>
          <a:p>
            <a:pPr lvl="1"/>
            <a:r>
              <a:rPr lang="en-US" sz="2000" dirty="0" smtClean="0"/>
              <a:t>Requires Knight to stay on</a:t>
            </a:r>
            <a:endParaRPr lang="en-US" sz="2000" dirty="0"/>
          </a:p>
          <a:p>
            <a:r>
              <a:rPr lang="en-US" sz="2000" dirty="0"/>
              <a:t>Implementation </a:t>
            </a:r>
            <a:r>
              <a:rPr lang="en-US" sz="2000" dirty="0" smtClean="0"/>
              <a:t>Options: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Ensemble-</a:t>
            </a:r>
            <a:r>
              <a:rPr lang="en-US" sz="2000" dirty="0" smtClean="0">
                <a:solidFill>
                  <a:srgbClr val="000000"/>
                </a:solidFill>
              </a:rPr>
              <a:t>level (Commodity parts)</a:t>
            </a:r>
            <a:endParaRPr lang="en-US" sz="2200" dirty="0"/>
          </a:p>
          <a:p>
            <a:pPr lvl="1"/>
            <a:r>
              <a:rPr lang="en-US" sz="2000" dirty="0"/>
              <a:t>Board-</a:t>
            </a:r>
            <a:r>
              <a:rPr lang="en-US" sz="2000" dirty="0" smtClean="0"/>
              <a:t>level (Motherboard </a:t>
            </a:r>
            <a:r>
              <a:rPr lang="en-US" sz="2000" dirty="0" err="1" smtClean="0"/>
              <a:t>Intg</a:t>
            </a:r>
            <a:r>
              <a:rPr lang="en-US" sz="2000" dirty="0" smtClean="0"/>
              <a:t>.)</a:t>
            </a:r>
            <a:endParaRPr lang="en-US" sz="2000" dirty="0"/>
          </a:p>
          <a:p>
            <a:pPr lvl="1"/>
            <a:r>
              <a:rPr lang="en-US" sz="2000" dirty="0"/>
              <a:t>Server-</a:t>
            </a:r>
            <a:r>
              <a:rPr lang="en-US" sz="2000" dirty="0" smtClean="0"/>
              <a:t>level (Add-on board)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Ensemble-level </a:t>
            </a:r>
            <a:r>
              <a:rPr lang="en-US" dirty="0" err="1" smtClean="0"/>
              <a:t>KnightShift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15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207" y="1562100"/>
            <a:ext cx="3617148" cy="3834525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5410200" y="2095500"/>
            <a:ext cx="1130300" cy="1574800"/>
          </a:xfrm>
          <a:prstGeom prst="frame">
            <a:avLst>
              <a:gd name="adj1" fmla="val 3511"/>
            </a:avLst>
          </a:prstGeom>
          <a:solidFill>
            <a:schemeClr val="accent6"/>
          </a:solidFill>
          <a:ln>
            <a:solidFill>
              <a:srgbClr val="FF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7086600" y="2095500"/>
            <a:ext cx="1447800" cy="2387600"/>
          </a:xfrm>
          <a:prstGeom prst="frame">
            <a:avLst>
              <a:gd name="adj1" fmla="val 3728"/>
            </a:avLst>
          </a:prstGeom>
          <a:solidFill>
            <a:srgbClr val="FF8000"/>
          </a:solidFill>
          <a:ln>
            <a:solidFill>
              <a:srgbClr val="FF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6032500" y="4368800"/>
            <a:ext cx="660400" cy="762000"/>
          </a:xfrm>
          <a:prstGeom prst="frame">
            <a:avLst>
              <a:gd name="adj1" fmla="val 3511"/>
            </a:avLst>
          </a:prstGeom>
          <a:solidFill>
            <a:schemeClr val="accent6"/>
          </a:solidFill>
          <a:ln>
            <a:solidFill>
              <a:srgbClr val="FF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6756400" y="4634625"/>
            <a:ext cx="660400" cy="762000"/>
          </a:xfrm>
          <a:prstGeom prst="frame">
            <a:avLst>
              <a:gd name="adj1" fmla="val 3511"/>
            </a:avLst>
          </a:prstGeom>
          <a:solidFill>
            <a:schemeClr val="accent6"/>
          </a:solidFill>
          <a:ln>
            <a:solidFill>
              <a:srgbClr val="FF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028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436"/>
    </mc:Choice>
    <mc:Fallback xmlns="">
      <p:transition xmlns:p14="http://schemas.microsoft.com/office/powerpoint/2010/main" spd="slow" advTm="12443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Example </a:t>
            </a:r>
            <a:r>
              <a:rPr lang="en-US" sz="2000" dirty="0" err="1" smtClean="0"/>
              <a:t>KnightShift</a:t>
            </a:r>
            <a:r>
              <a:rPr lang="en-US" sz="2000" dirty="0" smtClean="0"/>
              <a:t> operation</a:t>
            </a:r>
          </a:p>
          <a:p>
            <a:endParaRPr lang="en-US" sz="2000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KnightShift</a:t>
            </a:r>
            <a:r>
              <a:rPr lang="en-US" dirty="0" smtClean="0"/>
              <a:t> Runtime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16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568" y="1322881"/>
            <a:ext cx="5860678" cy="45259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111187" y="5717081"/>
            <a:ext cx="5994400" cy="0"/>
          </a:xfrm>
          <a:prstGeom prst="straightConnector1">
            <a:avLst/>
          </a:prstGeom>
          <a:ln w="31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2286711" y="2894701"/>
            <a:ext cx="246221" cy="2357660"/>
            <a:chOff x="2034804" y="3172020"/>
            <a:chExt cx="246221" cy="2357660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221042" y="3172020"/>
              <a:ext cx="0" cy="235766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1920560" y="4204481"/>
              <a:ext cx="47470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Sleep</a:t>
              </a:r>
              <a:endParaRPr lang="en-US" sz="1000" b="1" dirty="0"/>
            </a:p>
          </p:txBody>
        </p:sp>
      </p:grpSp>
      <p:cxnSp>
        <p:nvCxnSpPr>
          <p:cNvPr id="11" name="Straight Arrow Connector 10"/>
          <p:cNvCxnSpPr/>
          <p:nvPr/>
        </p:nvCxnSpPr>
        <p:spPr>
          <a:xfrm flipV="1">
            <a:off x="2111187" y="1673401"/>
            <a:ext cx="0" cy="4043680"/>
          </a:xfrm>
          <a:prstGeom prst="straightConnector1">
            <a:avLst/>
          </a:prstGeom>
          <a:ln w="31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 flipV="1">
            <a:off x="5224662" y="4953827"/>
            <a:ext cx="246221" cy="627934"/>
            <a:chOff x="2022956" y="2923155"/>
            <a:chExt cx="246221" cy="4968788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2221042" y="3172020"/>
              <a:ext cx="0" cy="235766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 rot="16200000">
              <a:off x="-338327" y="5284438"/>
              <a:ext cx="496878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Wakeup</a:t>
              </a:r>
              <a:endParaRPr lang="en-US" sz="1000" b="1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278417" y="2883874"/>
            <a:ext cx="246221" cy="2357660"/>
            <a:chOff x="2034804" y="3172020"/>
            <a:chExt cx="246221" cy="2357660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2221042" y="3172020"/>
              <a:ext cx="0" cy="235766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 rot="16200000">
              <a:off x="1891443" y="4204481"/>
              <a:ext cx="532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awake</a:t>
              </a:r>
              <a:endParaRPr lang="en-US" sz="1000" b="1" dirty="0"/>
            </a:p>
          </p:txBody>
        </p:sp>
      </p:grpSp>
      <p:grpSp>
        <p:nvGrpSpPr>
          <p:cNvPr id="18" name="Group 17"/>
          <p:cNvGrpSpPr/>
          <p:nvPr/>
        </p:nvGrpSpPr>
        <p:grpSpPr>
          <a:xfrm flipV="1">
            <a:off x="6574951" y="2865394"/>
            <a:ext cx="246221" cy="2346833"/>
            <a:chOff x="2161801" y="3172020"/>
            <a:chExt cx="246221" cy="2357660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2221042" y="3172020"/>
              <a:ext cx="0" cy="235766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 rot="16200000">
              <a:off x="2074424" y="4204480"/>
              <a:ext cx="4209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sync</a:t>
              </a:r>
              <a:endParaRPr lang="en-US" sz="1000" b="1" dirty="0"/>
            </a:p>
          </p:txBody>
        </p:sp>
      </p:grpSp>
      <p:sp>
        <p:nvSpPr>
          <p:cNvPr id="21" name="Rectangle 20"/>
          <p:cNvSpPr/>
          <p:nvPr/>
        </p:nvSpPr>
        <p:spPr>
          <a:xfrm>
            <a:off x="2137879" y="1755736"/>
            <a:ext cx="5616367" cy="3909949"/>
          </a:xfrm>
          <a:prstGeom prst="rect">
            <a:avLst/>
          </a:prstGeom>
          <a:solidFill>
            <a:schemeClr val="bg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1763923" y="1755737"/>
            <a:ext cx="1076352" cy="3961344"/>
            <a:chOff x="1512016" y="2033056"/>
            <a:chExt cx="1076352" cy="3961344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2050192" y="2033056"/>
              <a:ext cx="0" cy="3961344"/>
            </a:xfrm>
            <a:prstGeom prst="line">
              <a:avLst/>
            </a:prstGeom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Explosion 1 23"/>
            <p:cNvSpPr/>
            <p:nvPr/>
          </p:nvSpPr>
          <p:spPr>
            <a:xfrm>
              <a:off x="1512016" y="2033056"/>
              <a:ext cx="1076352" cy="472671"/>
            </a:xfrm>
            <a:prstGeom prst="irregularSeal1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 smtClean="0">
                  <a:ln w="6350" cmpd="sng">
                    <a:noFill/>
                  </a:ln>
                  <a:solidFill>
                    <a:srgbClr val="FFFFFF"/>
                  </a:solidFill>
                </a:rPr>
                <a:t>Low</a:t>
              </a:r>
              <a:endParaRPr lang="en-US" dirty="0">
                <a:ln w="6350" cmpd="sng">
                  <a:noFill/>
                </a:ln>
                <a:solidFill>
                  <a:srgbClr val="FFFFFF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749334" y="1755737"/>
            <a:ext cx="1076352" cy="3961344"/>
            <a:chOff x="1512016" y="2033056"/>
            <a:chExt cx="1076352" cy="3961344"/>
          </a:xfrm>
        </p:grpSpPr>
        <p:cxnSp>
          <p:nvCxnSpPr>
            <p:cNvPr id="26" name="Straight Connector 25"/>
            <p:cNvCxnSpPr/>
            <p:nvPr/>
          </p:nvCxnSpPr>
          <p:spPr>
            <a:xfrm flipV="1">
              <a:off x="2050192" y="2033056"/>
              <a:ext cx="0" cy="3961344"/>
            </a:xfrm>
            <a:prstGeom prst="line">
              <a:avLst/>
            </a:prstGeom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Explosion 1 26"/>
            <p:cNvSpPr/>
            <p:nvPr/>
          </p:nvSpPr>
          <p:spPr>
            <a:xfrm>
              <a:off x="1512016" y="2033056"/>
              <a:ext cx="1076352" cy="472671"/>
            </a:xfrm>
            <a:prstGeom prst="irregularSeal1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</a:rPr>
                <a:t>High</a:t>
              </a:r>
              <a:endParaRPr lang="en-US" dirty="0">
                <a:solidFill>
                  <a:srgbClr val="FFFFFF"/>
                </a:solidFill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 rot="16200000">
            <a:off x="581689" y="3664361"/>
            <a:ext cx="2649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 </a:t>
            </a:r>
            <a:r>
              <a:rPr lang="en-US" dirty="0" smtClean="0"/>
              <a:t>Power Consumption </a:t>
            </a:r>
            <a:r>
              <a:rPr lang="en-US" dirty="0" smtClean="0">
                <a:sym typeface="Wingdings"/>
              </a:rPr>
              <a:t></a:t>
            </a:r>
            <a:endParaRPr lang="en-US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2346167" y="2187993"/>
            <a:ext cx="1341834" cy="523220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Primary: Flush 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memory state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681406" y="2999176"/>
            <a:ext cx="1380631" cy="954107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Primary: Send sleep message and enter low power state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761192" y="4270470"/>
            <a:ext cx="1275944" cy="738664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Knight: Begin processing request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062036" y="4751681"/>
            <a:ext cx="1225473" cy="954107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Knight: Sends wakeup message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192608" y="2672190"/>
            <a:ext cx="1210283" cy="116955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Primary: Wakes up and sends awake message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82113" y="4060720"/>
            <a:ext cx="1282674" cy="116955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Knight: Flush memory state. Sends sync message.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74951" y="4149171"/>
            <a:ext cx="1219913" cy="954107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 Primary: Begin processing requests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6" name="Line Callout 1 35"/>
          <p:cNvSpPr/>
          <p:nvPr/>
        </p:nvSpPr>
        <p:spPr>
          <a:xfrm>
            <a:off x="457200" y="2404889"/>
            <a:ext cx="1046775" cy="612648"/>
          </a:xfrm>
          <a:prstGeom prst="borderCallout1">
            <a:avLst>
              <a:gd name="adj1" fmla="val 82531"/>
              <a:gd name="adj2" fmla="val 169297"/>
              <a:gd name="adj3" fmla="val 48719"/>
              <a:gd name="adj4" fmla="val 9922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Primary Server</a:t>
            </a:r>
            <a:endParaRPr lang="en-US" dirty="0"/>
          </a:p>
        </p:txBody>
      </p:sp>
      <p:sp>
        <p:nvSpPr>
          <p:cNvPr id="37" name="Line Callout 1 36"/>
          <p:cNvSpPr/>
          <p:nvPr/>
        </p:nvSpPr>
        <p:spPr>
          <a:xfrm>
            <a:off x="589575" y="4751681"/>
            <a:ext cx="914400" cy="612648"/>
          </a:xfrm>
          <a:prstGeom prst="borderCallout1">
            <a:avLst>
              <a:gd name="adj1" fmla="val 82531"/>
              <a:gd name="adj2" fmla="val 169297"/>
              <a:gd name="adj3" fmla="val 48719"/>
              <a:gd name="adj4" fmla="val 9922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Knight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867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62"/>
    </mc:Choice>
    <mc:Fallback xmlns="">
      <p:transition xmlns:p14="http://schemas.microsoft.com/office/powerpoint/2010/main" spd="slow" advTm="6056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339E-6 -6.76082E-7 L 0.01996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95 -0.00023 L 0.04304 0.0002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04 0.00023 L 0.07532 0.00046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32 0.00046 L 0.34745 0.00023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0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751 0.00023 L 0.36522 -0.00069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ac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534 -0.0007 L 0.46327 -0.00023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2" presetClass="path" presetSubtype="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335 -0.00023 L 0.4868 0.0007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4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8699 0.00069 L 0.51181 -0.0007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2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xit" presetSubtype="2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1" grpId="6" animBg="1"/>
      <p:bldP spid="21" grpId="7" animBg="1"/>
      <p:bldP spid="21" grpId="8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Monitors server utilization</a:t>
            </a:r>
          </a:p>
          <a:p>
            <a:r>
              <a:rPr lang="en-US" sz="2000" dirty="0" smtClean="0"/>
              <a:t>Mode switching policy</a:t>
            </a:r>
          </a:p>
          <a:p>
            <a:pPr lvl="1"/>
            <a:r>
              <a:rPr lang="en-US" sz="2000" dirty="0" smtClean="0"/>
              <a:t>Aggressively switch into the Knight</a:t>
            </a:r>
          </a:p>
          <a:p>
            <a:pPr lvl="1"/>
            <a:r>
              <a:rPr lang="en-US" sz="2000" dirty="0" smtClean="0"/>
              <a:t>Conservatively switch out off the Knight</a:t>
            </a:r>
          </a:p>
          <a:p>
            <a:pPr lvl="1"/>
            <a:r>
              <a:rPr lang="en-US" sz="2000" dirty="0"/>
              <a:t>M</a:t>
            </a:r>
            <a:r>
              <a:rPr lang="en-US" sz="2000" dirty="0" smtClean="0"/>
              <a:t>ore optimized policy will improve response time at cost of energy</a:t>
            </a:r>
          </a:p>
          <a:p>
            <a:pPr lvl="1"/>
            <a:endParaRPr lang="en-US" sz="2000" dirty="0"/>
          </a:p>
          <a:p>
            <a:r>
              <a:rPr lang="en-US" sz="2000" dirty="0" smtClean="0"/>
              <a:t>Redirect requests (Using scheduler/web balancer)</a:t>
            </a:r>
          </a:p>
          <a:p>
            <a:pPr lvl="1"/>
            <a:r>
              <a:rPr lang="en-US" sz="2000" dirty="0" smtClean="0"/>
              <a:t>Forward incoming requests to active node</a:t>
            </a:r>
          </a:p>
          <a:p>
            <a:pPr lvl="1"/>
            <a:endParaRPr lang="en-US" sz="2000" dirty="0"/>
          </a:p>
          <a:p>
            <a:r>
              <a:rPr lang="en-US" sz="2000" dirty="0" smtClean="0"/>
              <a:t>Coordinating mode switching</a:t>
            </a:r>
          </a:p>
          <a:p>
            <a:pPr lvl="1"/>
            <a:r>
              <a:rPr lang="en-US" sz="2000" dirty="0" smtClean="0"/>
              <a:t>Ensure data consistency</a:t>
            </a:r>
          </a:p>
          <a:p>
            <a:endParaRPr lang="en-US" sz="2000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KnightShift</a:t>
            </a:r>
            <a:r>
              <a:rPr lang="en-US" dirty="0" smtClean="0"/>
              <a:t> Runtime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17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693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334"/>
    </mc:Choice>
    <mc:Fallback xmlns="">
      <p:transition xmlns:p14="http://schemas.microsoft.com/office/powerpoint/2010/main" spd="slow" advTm="8133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 smtClean="0"/>
              <a:t>KnightShift</a:t>
            </a:r>
            <a:r>
              <a:rPr lang="en-US" sz="2000" dirty="0" smtClean="0"/>
              <a:t>-enhanced 291 </a:t>
            </a:r>
            <a:r>
              <a:rPr lang="en-US" sz="2000" dirty="0" err="1" smtClean="0"/>
              <a:t>SPECpower</a:t>
            </a:r>
            <a:r>
              <a:rPr lang="en-US" sz="2000" dirty="0" smtClean="0"/>
              <a:t> servers</a:t>
            </a:r>
          </a:p>
          <a:p>
            <a:r>
              <a:rPr lang="en-US" sz="2000" dirty="0" smtClean="0"/>
              <a:t>Theoretically scale power of Knight</a:t>
            </a:r>
          </a:p>
          <a:p>
            <a:pPr lvl="1"/>
            <a:r>
              <a:rPr lang="en-US" sz="2000" i="1" dirty="0" err="1" smtClean="0"/>
              <a:t>Power</a:t>
            </a:r>
            <a:r>
              <a:rPr lang="en-US" sz="2000" i="1" baseline="-25000" dirty="0" err="1" smtClean="0"/>
              <a:t>Knight</a:t>
            </a:r>
            <a:r>
              <a:rPr lang="en-US" sz="2000" i="1" baseline="-25000" dirty="0" smtClean="0"/>
              <a:t> </a:t>
            </a:r>
            <a:r>
              <a:rPr lang="en-US" sz="2000" i="1" dirty="0" smtClean="0"/>
              <a:t>= C</a:t>
            </a:r>
            <a:r>
              <a:rPr lang="en-US" sz="2000" i="1" baseline="30000" dirty="0" smtClean="0"/>
              <a:t>1.7 </a:t>
            </a:r>
            <a:r>
              <a:rPr lang="en-US" sz="2000" dirty="0" smtClean="0"/>
              <a:t>× </a:t>
            </a:r>
            <a:r>
              <a:rPr lang="en-US" sz="2000" i="1" dirty="0" err="1" smtClean="0"/>
              <a:t>Power</a:t>
            </a:r>
            <a:r>
              <a:rPr lang="en-US" sz="2000" i="1" baseline="-25000" dirty="0" err="1" smtClean="0"/>
              <a:t>Primary</a:t>
            </a:r>
            <a:r>
              <a:rPr lang="en-US" sz="2000" baseline="-25000" dirty="0" smtClean="0"/>
              <a:t>,</a:t>
            </a:r>
            <a:r>
              <a:rPr lang="en-US" sz="2000" dirty="0" smtClean="0"/>
              <a:t> with Knight capability C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</a:t>
            </a:r>
            <a:r>
              <a:rPr lang="en-US" dirty="0" smtClean="0"/>
              <a:t>of </a:t>
            </a:r>
            <a:r>
              <a:rPr lang="en-US" dirty="0" err="1" smtClean="0"/>
              <a:t>KnightShift</a:t>
            </a:r>
            <a:r>
              <a:rPr lang="en-US" dirty="0" smtClean="0"/>
              <a:t> on EP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18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6004474"/>
              </p:ext>
            </p:extLst>
          </p:nvPr>
        </p:nvGraphicFramePr>
        <p:xfrm>
          <a:off x="1828800" y="2540000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Donut 6"/>
          <p:cNvSpPr/>
          <p:nvPr/>
        </p:nvSpPr>
        <p:spPr>
          <a:xfrm>
            <a:off x="2882900" y="4457700"/>
            <a:ext cx="1054100" cy="736600"/>
          </a:xfrm>
          <a:prstGeom prst="donut">
            <a:avLst>
              <a:gd name="adj" fmla="val 876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654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616"/>
    </mc:Choice>
    <mc:Fallback xmlns="">
      <p:transition xmlns:p14="http://schemas.microsoft.com/office/powerpoint/2010/main" spd="slow" advTm="5061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series"/>
        </p:bldSub>
      </p:bldGraphic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 txBox="1">
            <a:spLocks/>
          </p:cNvSpPr>
          <p:nvPr/>
        </p:nvSpPr>
        <p:spPr>
          <a:xfrm>
            <a:off x="609600" y="1058334"/>
            <a:ext cx="8229600" cy="53424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					20% Knight											50% Knight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</a:t>
            </a:r>
            <a:r>
              <a:rPr lang="en-US" dirty="0" smtClean="0"/>
              <a:t>of </a:t>
            </a:r>
            <a:r>
              <a:rPr lang="en-US" dirty="0" err="1" smtClean="0"/>
              <a:t>KnightShift</a:t>
            </a:r>
            <a:r>
              <a:rPr lang="en-US" dirty="0" smtClean="0"/>
              <a:t> on PG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19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890786"/>
              </p:ext>
            </p:extLst>
          </p:nvPr>
        </p:nvGraphicFramePr>
        <p:xfrm>
          <a:off x="609600" y="1223434"/>
          <a:ext cx="4114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927100" y="4682067"/>
            <a:ext cx="7302357" cy="7874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400" dirty="0" err="1" smtClean="0">
                <a:solidFill>
                  <a:srgbClr val="FFFFFF"/>
                </a:solidFill>
                <a:latin typeface="Myriad Pro"/>
                <a:cs typeface="Myriad Pro"/>
              </a:rPr>
              <a:t>KnightShift</a:t>
            </a:r>
            <a:r>
              <a:rPr lang="en-US" sz="2400" dirty="0" smtClean="0">
                <a:solidFill>
                  <a:srgbClr val="FFFFFF"/>
                </a:solidFill>
                <a:latin typeface="Myriad Pro"/>
                <a:cs typeface="Myriad Pro"/>
              </a:rPr>
              <a:t> effectively close the proportionality gap </a:t>
            </a:r>
          </a:p>
          <a:p>
            <a:pPr algn="ctr">
              <a:spcBef>
                <a:spcPct val="0"/>
              </a:spcBef>
            </a:pPr>
            <a:r>
              <a:rPr lang="en-US" sz="2400" dirty="0" smtClean="0">
                <a:solidFill>
                  <a:srgbClr val="FFFFFF"/>
                </a:solidFill>
                <a:latin typeface="Myriad Pro"/>
                <a:cs typeface="Myriad Pro"/>
              </a:rPr>
              <a:t>at low utilization</a:t>
            </a:r>
            <a:endParaRPr lang="en-US" sz="2400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2269294"/>
              </p:ext>
            </p:extLst>
          </p:nvPr>
        </p:nvGraphicFramePr>
        <p:xfrm>
          <a:off x="4724400" y="1223434"/>
          <a:ext cx="4114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32529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16"/>
    </mc:Choice>
    <mc:Fallback xmlns="">
      <p:transition xmlns:p14="http://schemas.microsoft.com/office/powerpoint/2010/main" spd="slow" advTm="3321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Overview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6085721"/>
              </p:ext>
            </p:extLst>
          </p:nvPr>
        </p:nvGraphicFramePr>
        <p:xfrm>
          <a:off x="457200" y="1282699"/>
          <a:ext cx="2963334" cy="2023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0024619"/>
              </p:ext>
            </p:extLst>
          </p:nvPr>
        </p:nvGraphicFramePr>
        <p:xfrm>
          <a:off x="3240617" y="1282699"/>
          <a:ext cx="2963334" cy="2023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1" name="Picture 10" descr="board-art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953" y="839805"/>
            <a:ext cx="1932690" cy="246642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8501937"/>
              </p:ext>
            </p:extLst>
          </p:nvPr>
        </p:nvGraphicFramePr>
        <p:xfrm>
          <a:off x="457200" y="3759200"/>
          <a:ext cx="2963334" cy="2023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4" name="Content Placeholder 5"/>
          <p:cNvSpPr>
            <a:spLocks noGrp="1"/>
          </p:cNvSpPr>
          <p:nvPr>
            <p:ph idx="1"/>
          </p:nvPr>
        </p:nvSpPr>
        <p:spPr>
          <a:xfrm>
            <a:off x="457200" y="3306233"/>
            <a:ext cx="2963334" cy="4529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1. Measuring EP</a:t>
            </a:r>
            <a:endParaRPr lang="en-US" dirty="0"/>
          </a:p>
        </p:txBody>
      </p:sp>
      <p:sp>
        <p:nvSpPr>
          <p:cNvPr id="15" name="Content Placeholder 5"/>
          <p:cNvSpPr txBox="1">
            <a:spLocks/>
          </p:cNvSpPr>
          <p:nvPr/>
        </p:nvSpPr>
        <p:spPr>
          <a:xfrm>
            <a:off x="3240617" y="3306233"/>
            <a:ext cx="2963334" cy="45296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2. EP Trends</a:t>
            </a:r>
            <a:endParaRPr lang="en-US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5791199" y="3306233"/>
            <a:ext cx="2963334" cy="45296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3. </a:t>
            </a:r>
            <a:r>
              <a:rPr lang="en-US" dirty="0" err="1" smtClean="0"/>
              <a:t>KnightShift</a:t>
            </a:r>
            <a:endParaRPr lang="en-US" dirty="0"/>
          </a:p>
        </p:txBody>
      </p:sp>
      <p:sp>
        <p:nvSpPr>
          <p:cNvPr id="18" name="Content Placeholder 5"/>
          <p:cNvSpPr txBox="1">
            <a:spLocks/>
          </p:cNvSpPr>
          <p:nvPr/>
        </p:nvSpPr>
        <p:spPr>
          <a:xfrm>
            <a:off x="457200" y="5782734"/>
            <a:ext cx="2963334" cy="45296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4. Effect on EP</a:t>
            </a:r>
            <a:endParaRPr lang="en-US" dirty="0"/>
          </a:p>
        </p:txBody>
      </p:sp>
      <p:pic>
        <p:nvPicPr>
          <p:cNvPr id="3" name="Picture 2" descr="Prototype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617" y="3759200"/>
            <a:ext cx="3608983" cy="20235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3" name="Content Placeholder 5"/>
          <p:cNvSpPr txBox="1">
            <a:spLocks/>
          </p:cNvSpPr>
          <p:nvPr/>
        </p:nvSpPr>
        <p:spPr>
          <a:xfrm>
            <a:off x="3240617" y="5782734"/>
            <a:ext cx="2963334" cy="45296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5. Evaluation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701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68"/>
    </mc:Choice>
    <mc:Fallback xmlns="">
      <p:transition xmlns:p14="http://schemas.microsoft.com/office/powerpoint/2010/main" spd="slow" advTm="464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10" grpId="0">
        <p:bldAsOne/>
      </p:bldGraphic>
      <p:bldGraphic spid="12" grpId="0">
        <p:bldAsOne/>
      </p:bldGraphic>
      <p:bldP spid="14" grpId="0" build="p"/>
      <p:bldP spid="15" grpId="0"/>
      <p:bldP spid="16" grpId="0"/>
      <p:bldP spid="18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KnightShift</a:t>
            </a:r>
            <a:r>
              <a:rPr lang="en-US" dirty="0" smtClean="0"/>
              <a:t> essentially shifted all servers to –LD</a:t>
            </a:r>
          </a:p>
          <a:p>
            <a:r>
              <a:rPr lang="en-US" dirty="0" smtClean="0"/>
              <a:t>All servers now have EP&gt;60% (from 20%)</a:t>
            </a:r>
            <a:endParaRPr lang="en-US" dirty="0"/>
          </a:p>
          <a:p>
            <a:r>
              <a:rPr lang="en-US" dirty="0" smtClean="0"/>
              <a:t>Some servers with EP=1</a:t>
            </a:r>
          </a:p>
          <a:p>
            <a:pPr lvl="1"/>
            <a:r>
              <a:rPr lang="en-US" dirty="0" err="1" smtClean="0"/>
              <a:t>KnightShift</a:t>
            </a:r>
            <a:r>
              <a:rPr lang="en-US" dirty="0" smtClean="0"/>
              <a:t> can achieve ideal EP!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</a:t>
            </a:r>
            <a:r>
              <a:rPr lang="en-US" dirty="0" smtClean="0"/>
              <a:t>of </a:t>
            </a:r>
            <a:r>
              <a:rPr lang="en-US" dirty="0" err="1" smtClean="0"/>
              <a:t>KnightShift</a:t>
            </a:r>
            <a:r>
              <a:rPr lang="en-US" dirty="0" smtClean="0"/>
              <a:t> on EP and LD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KnightShift</a:t>
            </a: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20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0534494"/>
              </p:ext>
            </p:extLst>
          </p:nvPr>
        </p:nvGraphicFramePr>
        <p:xfrm>
          <a:off x="2514600" y="1098553"/>
          <a:ext cx="4114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6344822"/>
              </p:ext>
            </p:extLst>
          </p:nvPr>
        </p:nvGraphicFramePr>
        <p:xfrm>
          <a:off x="2514600" y="1098553"/>
          <a:ext cx="4114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Donut 11"/>
          <p:cNvSpPr/>
          <p:nvPr/>
        </p:nvSpPr>
        <p:spPr>
          <a:xfrm>
            <a:off x="3441700" y="1346200"/>
            <a:ext cx="825356" cy="393700"/>
          </a:xfrm>
          <a:prstGeom prst="donut">
            <a:avLst>
              <a:gd name="adj" fmla="val 8764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199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03"/>
    </mc:Choice>
    <mc:Fallback xmlns="">
      <p:transition xmlns:p14="http://schemas.microsoft.com/office/powerpoint/2010/main" spd="slow" advTm="3990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Graphic spid="9" grpId="0" uiExpand="1">
        <p:bldSub>
          <a:bldChart bld="series"/>
        </p:bldSub>
      </p:bldGraphic>
      <p:bldGraphic spid="7" grpId="0">
        <p:bldAsOne/>
      </p:bldGraphic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2000" dirty="0" smtClean="0"/>
              <a:t>Primary Server</a:t>
            </a:r>
          </a:p>
          <a:p>
            <a:pPr lvl="1"/>
            <a:r>
              <a:rPr lang="en-US" sz="2000" dirty="0" smtClean="0"/>
              <a:t>Dual 4-core Intel Xeon L5630</a:t>
            </a:r>
          </a:p>
          <a:p>
            <a:pPr lvl="1"/>
            <a:r>
              <a:rPr lang="en-US" sz="2000" dirty="0" smtClean="0"/>
              <a:t>500GB HD, 36GB DRAM</a:t>
            </a:r>
          </a:p>
          <a:p>
            <a:pPr lvl="1"/>
            <a:r>
              <a:rPr lang="en-US" sz="2000" dirty="0" smtClean="0"/>
              <a:t>156W-205W</a:t>
            </a:r>
          </a:p>
          <a:p>
            <a:pPr lvl="1"/>
            <a:r>
              <a:rPr lang="en-US" sz="2000" dirty="0" smtClean="0"/>
              <a:t>Sleep/Wakeup time 5/20s</a:t>
            </a:r>
          </a:p>
          <a:p>
            <a:pPr lvl="1"/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 smtClean="0"/>
              <a:t>Knight</a:t>
            </a:r>
            <a:endParaRPr lang="en-US" sz="2000" dirty="0"/>
          </a:p>
          <a:p>
            <a:pPr lvl="1"/>
            <a:r>
              <a:rPr lang="en-US" sz="2000" dirty="0" smtClean="0"/>
              <a:t>Intel Atom D525 (15% capable)</a:t>
            </a:r>
          </a:p>
          <a:p>
            <a:pPr lvl="1"/>
            <a:r>
              <a:rPr lang="en-US" sz="2000" dirty="0" smtClean="0"/>
              <a:t>500GB HD, 1GB DRAM</a:t>
            </a:r>
          </a:p>
          <a:p>
            <a:pPr lvl="1"/>
            <a:r>
              <a:rPr lang="en-US" sz="2000" dirty="0" smtClean="0"/>
              <a:t>15W-16.7W</a:t>
            </a:r>
            <a:endParaRPr lang="en-US" sz="1800" dirty="0"/>
          </a:p>
          <a:p>
            <a:r>
              <a:rPr lang="en-US" sz="2000" dirty="0" smtClean="0"/>
              <a:t>EP improved from 24% to 48%</a:t>
            </a:r>
            <a:endParaRPr lang="en-US" sz="2000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Evaluation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Evaluation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21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4"/>
          <a:srcRect t="-5188" b="-3228"/>
          <a:stretch/>
        </p:blipFill>
        <p:spPr>
          <a:xfrm>
            <a:off x="232487" y="970697"/>
            <a:ext cx="3652757" cy="2959100"/>
          </a:xfrm>
          <a:prstGeom prst="rect">
            <a:avLst/>
          </a:prstGeom>
        </p:spPr>
      </p:pic>
      <p:pic>
        <p:nvPicPr>
          <p:cNvPr id="9" name="Content Placeholder 7"/>
          <p:cNvPicPr>
            <a:picLocks noChangeAspect="1"/>
          </p:cNvPicPr>
          <p:nvPr/>
        </p:nvPicPr>
        <p:blipFill>
          <a:blip r:embed="rId5"/>
          <a:srcRect l="200" r="200"/>
          <a:stretch>
            <a:fillRect/>
          </a:stretch>
        </p:blipFill>
        <p:spPr>
          <a:xfrm>
            <a:off x="4064000" y="970697"/>
            <a:ext cx="4889500" cy="276166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32487" y="2081275"/>
            <a:ext cx="1291513" cy="1107996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000000"/>
              </a:solidFill>
            </a:endParaRPr>
          </a:p>
          <a:p>
            <a:pPr algn="ctr"/>
            <a:endParaRPr lang="en-US" sz="1600" dirty="0">
              <a:solidFill>
                <a:srgbClr val="000000"/>
              </a:solidFill>
            </a:endParaRPr>
          </a:p>
          <a:p>
            <a:pPr algn="ctr"/>
            <a:endParaRPr lang="en-US" sz="1600" dirty="0" smtClean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80387" y="2081275"/>
            <a:ext cx="1404857" cy="1107996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000000"/>
              </a:solidFill>
            </a:endParaRPr>
          </a:p>
          <a:p>
            <a:pPr algn="ctr"/>
            <a:endParaRPr lang="en-US" sz="1600" dirty="0">
              <a:solidFill>
                <a:srgbClr val="000000"/>
              </a:solidFill>
            </a:endParaRPr>
          </a:p>
          <a:p>
            <a:pPr algn="ctr"/>
            <a:endParaRPr lang="en-US" sz="1600" dirty="0" smtClean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10043" y="3247715"/>
            <a:ext cx="1471257" cy="584776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000000"/>
              </a:solidFill>
            </a:endParaRPr>
          </a:p>
          <a:p>
            <a:pPr algn="ctr"/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249574" y="2119375"/>
            <a:ext cx="923213" cy="338554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151527" y="1911998"/>
            <a:ext cx="923213" cy="338554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03642" y="1518298"/>
            <a:ext cx="2284057" cy="406400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604001" y="3170869"/>
            <a:ext cx="939800" cy="406400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625583" y="1111898"/>
            <a:ext cx="775217" cy="406400"/>
          </a:xfrm>
          <a:prstGeom prst="rect">
            <a:avLst/>
          </a:prstGeom>
          <a:noFill/>
          <a:ln w="38100" cmpd="sng">
            <a:solidFill>
              <a:srgbClr val="FF8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927600" y="977695"/>
            <a:ext cx="482600" cy="406400"/>
          </a:xfrm>
          <a:prstGeom prst="rect">
            <a:avLst/>
          </a:prstGeom>
          <a:noFill/>
          <a:ln w="285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909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708"/>
    </mc:Choice>
    <mc:Fallback xmlns="">
      <p:transition xmlns:p14="http://schemas.microsoft.com/office/powerpoint/2010/main" spd="slow" advTm="9070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Wikipedia-based benchmark (</a:t>
            </a:r>
            <a:r>
              <a:rPr lang="en-US" dirty="0" err="1"/>
              <a:t>W</a:t>
            </a:r>
            <a:r>
              <a:rPr lang="en-US" dirty="0" err="1" smtClean="0"/>
              <a:t>ikiBench</a:t>
            </a:r>
            <a:r>
              <a:rPr lang="en-US" dirty="0" smtClean="0"/>
              <a:t>)</a:t>
            </a:r>
            <a:r>
              <a:rPr lang="en-US" baseline="30000" dirty="0" smtClean="0"/>
              <a:t>[3]</a:t>
            </a:r>
            <a:endParaRPr lang="en-US" dirty="0"/>
          </a:p>
          <a:p>
            <a:pPr lvl="1"/>
            <a:r>
              <a:rPr lang="en-US" sz="2200" dirty="0" smtClean="0"/>
              <a:t>Cloned Wikipedia database dump</a:t>
            </a:r>
          </a:p>
          <a:p>
            <a:pPr lvl="1"/>
            <a:r>
              <a:rPr lang="en-US" sz="2200" dirty="0" smtClean="0"/>
              <a:t>Request trace from actual Wikipedia traffic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Evaluation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Evaluation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22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8733" y="6019800"/>
            <a:ext cx="6155267" cy="28786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r"/>
            <a:r>
              <a:rPr kumimoji="0" lang="en-US" sz="10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[3]</a:t>
            </a:r>
            <a:r>
              <a:rPr kumimoji="0" lang="en-US" sz="1000" b="1" u="none" strike="noStrike" kern="1200" cap="none" spc="0" normalizeH="0" baseline="0" noProof="0" dirty="0" err="1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Wikibench</a:t>
            </a:r>
            <a:r>
              <a:rPr kumimoji="0" lang="en-US" sz="10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 – http://</a:t>
            </a:r>
            <a:r>
              <a:rPr kumimoji="0" lang="en-US" sz="1000" b="1" u="none" strike="noStrike" kern="1200" cap="none" spc="0" normalizeH="0" baseline="0" noProof="0" dirty="0" err="1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www.wikibench.eu</a:t>
            </a:r>
            <a:endParaRPr kumimoji="0" lang="en-US" sz="1000" b="1" u="none" strike="noStrike" kern="1200" cap="none" spc="0" normalizeH="0" baseline="0" noProof="0" dirty="0" smtClean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Myriad Pro"/>
              <a:ea typeface="+mj-ea"/>
              <a:cs typeface="Myriad Pro"/>
            </a:endParaRPr>
          </a:p>
        </p:txBody>
      </p:sp>
      <p:pic>
        <p:nvPicPr>
          <p:cNvPr id="13" name="Picture 12" descr="distributio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87" y="2164497"/>
            <a:ext cx="4429204" cy="332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56"/>
    </mc:Choice>
    <mc:Fallback xmlns="">
      <p:transition xmlns:p14="http://schemas.microsoft.com/office/powerpoint/2010/main" spd="slow" advTm="1505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Prototype Results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Evaluation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23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7" name="Picture 6" descr="wikibench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578" y="1034196"/>
            <a:ext cx="3972005" cy="29790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821" y="4307108"/>
            <a:ext cx="4816357" cy="1522052"/>
          </a:xfrm>
          <a:prstGeom prst="rect">
            <a:avLst/>
          </a:prstGeom>
        </p:spPr>
      </p:pic>
      <p:sp>
        <p:nvSpPr>
          <p:cNvPr id="3" name="Line Callout 1 2"/>
          <p:cNvSpPr/>
          <p:nvPr/>
        </p:nvSpPr>
        <p:spPr>
          <a:xfrm>
            <a:off x="157821" y="1308100"/>
            <a:ext cx="1912279" cy="863600"/>
          </a:xfrm>
          <a:prstGeom prst="borderCallout1">
            <a:avLst>
              <a:gd name="adj1" fmla="val 51103"/>
              <a:gd name="adj2" fmla="val 101398"/>
              <a:gd name="adj3" fmla="val 18382"/>
              <a:gd name="adj4" fmla="val 157400"/>
            </a:avLst>
          </a:prstGeom>
          <a:solidFill>
            <a:srgbClr val="990000"/>
          </a:solidFill>
          <a:ln w="38100" cmpd="sng">
            <a:solidFill>
              <a:srgbClr val="99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yriad Pro"/>
                <a:cs typeface="Myriad Pro"/>
              </a:rPr>
              <a:t>High power usage during high utilization</a:t>
            </a:r>
            <a:endParaRPr lang="en-US" dirty="0">
              <a:latin typeface="Myriad Pro"/>
              <a:cs typeface="Myriad Pro"/>
            </a:endParaRPr>
          </a:p>
        </p:txBody>
      </p:sp>
      <p:sp>
        <p:nvSpPr>
          <p:cNvPr id="10" name="Line Callout 1 9"/>
          <p:cNvSpPr/>
          <p:nvPr/>
        </p:nvSpPr>
        <p:spPr>
          <a:xfrm>
            <a:off x="7066621" y="3087908"/>
            <a:ext cx="1912279" cy="1092199"/>
          </a:xfrm>
          <a:prstGeom prst="borderCallout1">
            <a:avLst>
              <a:gd name="adj1" fmla="val 54044"/>
              <a:gd name="adj2" fmla="val -2206"/>
              <a:gd name="adj3" fmla="val 50735"/>
              <a:gd name="adj4" fmla="val -77702"/>
            </a:avLst>
          </a:prstGeom>
          <a:solidFill>
            <a:srgbClr val="990000"/>
          </a:solidFill>
          <a:ln w="38100" cmpd="sng">
            <a:solidFill>
              <a:srgbClr val="99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yriad Pro"/>
                <a:cs typeface="Myriad Pro"/>
              </a:rPr>
              <a:t>Knight saves significant power during low utilization</a:t>
            </a:r>
            <a:endParaRPr lang="en-US" dirty="0">
              <a:latin typeface="Myriad Pro"/>
              <a:cs typeface="Myriad Pro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86400" y="2501900"/>
            <a:ext cx="120650" cy="13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730750" y="2501900"/>
            <a:ext cx="120650" cy="13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05150" y="2501900"/>
            <a:ext cx="120650" cy="13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nut 14"/>
          <p:cNvSpPr/>
          <p:nvPr/>
        </p:nvSpPr>
        <p:spPr>
          <a:xfrm>
            <a:off x="2279794" y="5497971"/>
            <a:ext cx="825356" cy="393700"/>
          </a:xfrm>
          <a:prstGeom prst="donut">
            <a:avLst>
              <a:gd name="adj" fmla="val 8764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/>
          <p:cNvSpPr/>
          <p:nvPr/>
        </p:nvSpPr>
        <p:spPr>
          <a:xfrm>
            <a:off x="3576563" y="5497971"/>
            <a:ext cx="825356" cy="393700"/>
          </a:xfrm>
          <a:prstGeom prst="donut">
            <a:avLst>
              <a:gd name="adj" fmla="val 8764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ntent Placeholder 5"/>
          <p:cNvSpPr txBox="1">
            <a:spLocks/>
          </p:cNvSpPr>
          <p:nvPr/>
        </p:nvSpPr>
        <p:spPr>
          <a:xfrm>
            <a:off x="5091771" y="4371905"/>
            <a:ext cx="3949700" cy="15197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990000"/>
              </a:buClr>
              <a:buFont typeface="Lucida Grande"/>
              <a:buChar char="|"/>
              <a:defRPr sz="24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4B329"/>
              </a:buClr>
              <a:buSzPct val="100000"/>
              <a:buFont typeface="Arial Unicode MS"/>
              <a:buChar char="❖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Menlo Regular"/>
              <a:buChar char="✒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60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Queuing model simulation</a:t>
            </a:r>
          </a:p>
          <a:p>
            <a:r>
              <a:rPr lang="en-US" sz="2000" dirty="0" smtClean="0"/>
              <a:t>Sensitivity Analysis</a:t>
            </a:r>
          </a:p>
          <a:p>
            <a:pPr lvl="1"/>
            <a:r>
              <a:rPr lang="en-US" sz="2000" dirty="0"/>
              <a:t>U</a:t>
            </a:r>
            <a:r>
              <a:rPr lang="en-US" sz="2000" dirty="0" smtClean="0"/>
              <a:t>tilization patterns</a:t>
            </a:r>
          </a:p>
          <a:p>
            <a:pPr lvl="1"/>
            <a:r>
              <a:rPr lang="en-US" sz="2000" dirty="0" smtClean="0"/>
              <a:t>Knight capability</a:t>
            </a:r>
          </a:p>
          <a:p>
            <a:pPr lvl="1"/>
            <a:r>
              <a:rPr lang="en-US" sz="2000" dirty="0" smtClean="0"/>
              <a:t>Transition time</a:t>
            </a:r>
          </a:p>
          <a:p>
            <a:endParaRPr lang="en-US" sz="20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997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170"/>
    </mc:Choice>
    <mc:Fallback xmlns="">
      <p:transition xmlns:p14="http://schemas.microsoft.com/office/powerpoint/2010/main" spd="slow" advTm="7717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EP growth stalled by DR</a:t>
            </a:r>
          </a:p>
          <a:p>
            <a:r>
              <a:rPr lang="en-US" sz="2000" dirty="0" smtClean="0"/>
              <a:t>Large disproportionality at low utilization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 smtClean="0"/>
              <a:t>Key to improving EP</a:t>
            </a:r>
          </a:p>
          <a:p>
            <a:pPr lvl="1"/>
            <a:r>
              <a:rPr lang="en-US" sz="2000" dirty="0" smtClean="0"/>
              <a:t>Improve LD</a:t>
            </a:r>
          </a:p>
          <a:p>
            <a:pPr lvl="1"/>
            <a:r>
              <a:rPr lang="en-US" sz="2000" dirty="0" smtClean="0"/>
              <a:t>Target low utilization proportionality gap</a:t>
            </a:r>
          </a:p>
          <a:p>
            <a:pPr lvl="1"/>
            <a:r>
              <a:rPr lang="en-US" sz="2000" dirty="0" smtClean="0"/>
              <a:t>Need for server-level active low power mode</a:t>
            </a:r>
          </a:p>
          <a:p>
            <a:pPr lvl="1"/>
            <a:endParaRPr lang="en-US" sz="2000" dirty="0"/>
          </a:p>
          <a:p>
            <a:r>
              <a:rPr lang="en-US" sz="2000" dirty="0" err="1" smtClean="0"/>
              <a:t>KnightShift</a:t>
            </a:r>
            <a:r>
              <a:rPr lang="en-US" sz="2000" dirty="0" smtClean="0"/>
              <a:t> exploits low utilization periods using a </a:t>
            </a:r>
            <a:r>
              <a:rPr lang="en-US" sz="2000" i="1" dirty="0" smtClean="0"/>
              <a:t>Knight</a:t>
            </a:r>
          </a:p>
          <a:p>
            <a:pPr lvl="1"/>
            <a:r>
              <a:rPr lang="en-US" sz="2000" dirty="0"/>
              <a:t>E</a:t>
            </a:r>
            <a:r>
              <a:rPr lang="en-US" sz="2000" dirty="0" smtClean="0"/>
              <a:t>nables high efficiency at low utilization</a:t>
            </a:r>
          </a:p>
          <a:p>
            <a:pPr lvl="1"/>
            <a:r>
              <a:rPr lang="en-US" sz="2000" dirty="0" smtClean="0"/>
              <a:t>Effectively improves DR, LD and closes PG gap at low util.</a:t>
            </a:r>
          </a:p>
          <a:p>
            <a:pPr lvl="1"/>
            <a:r>
              <a:rPr lang="en-US" sz="2000" dirty="0" smtClean="0"/>
              <a:t>In some cases, achieves ideal EP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Conclusion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24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903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942"/>
    </mc:Choice>
    <mc:Fallback xmlns="">
      <p:transition xmlns:p14="http://schemas.microsoft.com/office/powerpoint/2010/main" spd="slow" advTm="5594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sz="4000" dirty="0"/>
          </a:p>
          <a:p>
            <a:pPr marL="0" indent="0" algn="ctr">
              <a:buNone/>
            </a:pPr>
            <a:r>
              <a:rPr lang="en-US" sz="4000" dirty="0" smtClean="0">
                <a:solidFill>
                  <a:srgbClr val="990000"/>
                </a:solidFill>
              </a:rPr>
              <a:t>Thank you!</a:t>
            </a:r>
            <a:br>
              <a:rPr lang="en-US" sz="4000" dirty="0" smtClean="0">
                <a:solidFill>
                  <a:srgbClr val="990000"/>
                </a:solidFill>
              </a:rPr>
            </a:br>
            <a:endParaRPr lang="en-US" sz="4000" dirty="0">
              <a:solidFill>
                <a:srgbClr val="990000"/>
              </a:solidFill>
            </a:endParaRPr>
          </a:p>
          <a:p>
            <a:pPr marL="0" indent="0" algn="ctr">
              <a:buNone/>
            </a:pPr>
            <a:r>
              <a:rPr lang="en-US" sz="4000" dirty="0" smtClean="0">
                <a:solidFill>
                  <a:srgbClr val="990000"/>
                </a:solidFill>
              </a:rPr>
              <a:t>Questions?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Conclusion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25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519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58"/>
    </mc:Choice>
    <mc:Fallback xmlns="">
      <p:transition xmlns:p14="http://schemas.microsoft.com/office/powerpoint/2010/main" spd="slow" advTm="1255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Energy Proportionality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Measuring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3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Energy Proportionality Curve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Actual – </a:t>
            </a:r>
            <a:r>
              <a:rPr lang="en-US" dirty="0" smtClean="0"/>
              <a:t>empirically measured power usage </a:t>
            </a:r>
          </a:p>
          <a:p>
            <a:r>
              <a:rPr lang="en-US" dirty="0" smtClean="0"/>
              <a:t>Linear – extrapolated from peak to idle power usage</a:t>
            </a:r>
          </a:p>
          <a:p>
            <a:r>
              <a:rPr lang="en-US" dirty="0" smtClean="0"/>
              <a:t>Ideal – utilization and power are perfectly proportional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814517"/>
              </p:ext>
            </p:extLst>
          </p:nvPr>
        </p:nvGraphicFramePr>
        <p:xfrm>
          <a:off x="457201" y="1490132"/>
          <a:ext cx="3657600" cy="2286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29199" y="3759200"/>
            <a:ext cx="3657601" cy="482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Server 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1" y="3759200"/>
            <a:ext cx="3657601" cy="482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Server A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754831"/>
              </p:ext>
            </p:extLst>
          </p:nvPr>
        </p:nvGraphicFramePr>
        <p:xfrm>
          <a:off x="5029200" y="1490132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21496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16"/>
    </mc:Choice>
    <mc:Fallback xmlns="">
      <p:transition xmlns:p14="http://schemas.microsoft.com/office/powerpoint/2010/main" spd="slow" advTm="3891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Graphic spid="11" grpId="0" uiExpand="1">
        <p:bldSub>
          <a:bldChart bld="series" animBg="0"/>
        </p:bldSub>
      </p:bldGraphic>
      <p:bldGraphic spid="9" grpId="0" uiExpand="1">
        <p:bldSub>
          <a:bldChart bld="series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sz="2000" dirty="0" smtClean="0"/>
          </a:p>
          <a:p>
            <a:r>
              <a:rPr lang="en-US" sz="2000" dirty="0" smtClean="0"/>
              <a:t>DR is a course first-order approximation of EP</a:t>
            </a:r>
          </a:p>
          <a:p>
            <a:pPr lvl="1"/>
            <a:r>
              <a:rPr lang="en-US" sz="2000" dirty="0" smtClean="0"/>
              <a:t>…but it is not accurate – only measures two extremes</a:t>
            </a:r>
          </a:p>
          <a:p>
            <a:pPr lvl="1"/>
            <a:r>
              <a:rPr lang="en-US" sz="2000" dirty="0" smtClean="0"/>
              <a:t>Ignores power consumption at intermediate utilizations</a:t>
            </a:r>
          </a:p>
          <a:p>
            <a:r>
              <a:rPr lang="en-US" sz="2000" dirty="0" smtClean="0"/>
              <a:t>Assuming 100W peak and Google </a:t>
            </a:r>
            <a:r>
              <a:rPr lang="en-US" sz="2000" dirty="0"/>
              <a:t>datacenter utilization</a:t>
            </a:r>
            <a:r>
              <a:rPr lang="en-US" sz="2000" baseline="30000" dirty="0"/>
              <a:t>[1]</a:t>
            </a:r>
            <a:endParaRPr lang="en-US" sz="2000" baseline="30000" dirty="0" smtClean="0"/>
          </a:p>
          <a:p>
            <a:pPr lvl="1"/>
            <a:r>
              <a:rPr lang="en-US" sz="2000" dirty="0" smtClean="0"/>
              <a:t>Server A = 68.6W , Server B = 64.6W</a:t>
            </a:r>
            <a:endParaRPr lang="en-US" sz="2000" dirty="0"/>
          </a:p>
        </p:txBody>
      </p: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248952"/>
              </p:ext>
            </p:extLst>
          </p:nvPr>
        </p:nvGraphicFramePr>
        <p:xfrm>
          <a:off x="5029200" y="1109132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0134726"/>
              </p:ext>
            </p:extLst>
          </p:nvPr>
        </p:nvGraphicFramePr>
        <p:xfrm>
          <a:off x="457201" y="1109132"/>
          <a:ext cx="3657600" cy="2286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Range (DR)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sz="1100" b="1" dirty="0">
                <a:solidFill>
                  <a:schemeClr val="bg1"/>
                </a:solidFill>
                <a:cs typeface="Arial"/>
              </a:rPr>
              <a:t>Measuring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lvl="0" algn="r">
                <a:spcBef>
                  <a:spcPct val="20000"/>
                </a:spcBef>
                <a:defRPr/>
              </a:pPr>
              <a:t>4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383116"/>
              </p:ext>
            </p:extLst>
          </p:nvPr>
        </p:nvGraphicFramePr>
        <p:xfrm>
          <a:off x="457201" y="3437466"/>
          <a:ext cx="2972865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5" name="Equation" r:id="rId7" imgW="1651000" imgH="457200" progId="Equation.3">
                  <p:embed/>
                </p:oleObj>
              </mc:Choice>
              <mc:Fallback>
                <p:oleObj name="Equation" r:id="rId7" imgW="1651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7201" y="3437466"/>
                        <a:ext cx="2972865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1219200" y="1236132"/>
            <a:ext cx="0" cy="999068"/>
          </a:xfrm>
          <a:prstGeom prst="straightConnector1">
            <a:avLst/>
          </a:prstGeom>
          <a:ln>
            <a:solidFill>
              <a:srgbClr val="99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19200" y="842432"/>
            <a:ext cx="1143001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55000" lnSpcReduction="20000"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DR=60%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5825066" y="1236132"/>
            <a:ext cx="0" cy="783168"/>
          </a:xfrm>
          <a:prstGeom prst="straightConnector1">
            <a:avLst/>
          </a:prstGeom>
          <a:ln>
            <a:solidFill>
              <a:srgbClr val="99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25066" y="842432"/>
            <a:ext cx="1143001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55000" lnSpcReduction="20000"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DR=50%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293533" y="6032500"/>
            <a:ext cx="5850467" cy="28786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r"/>
            <a:r>
              <a:rPr kumimoji="0" lang="en-US" sz="10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[1] </a:t>
            </a:r>
            <a:r>
              <a:rPr lang="ro-RO" sz="1000" noProof="0" dirty="0" smtClean="0">
                <a:solidFill>
                  <a:srgbClr val="990000"/>
                </a:solidFill>
                <a:latin typeface="Myriad Pro"/>
                <a:cs typeface="Myriad Pro"/>
              </a:rPr>
              <a:t>L. </a:t>
            </a:r>
            <a:r>
              <a:rPr lang="ro-RO" sz="1000" dirty="0" smtClean="0">
                <a:solidFill>
                  <a:srgbClr val="990000"/>
                </a:solidFill>
                <a:latin typeface="Myriad Pro"/>
                <a:cs typeface="Myriad Pro"/>
              </a:rPr>
              <a:t>Barroso and U. Holzle</a:t>
            </a:r>
            <a:r>
              <a:rPr lang="ro-RO" sz="1000" dirty="0">
                <a:solidFill>
                  <a:srgbClr val="990000"/>
                </a:solidFill>
                <a:latin typeface="Myriad Pro"/>
                <a:cs typeface="Myriad Pro"/>
              </a:rPr>
              <a:t>,</a:t>
            </a:r>
            <a:r>
              <a:rPr lang="ro-RO" sz="1000" dirty="0" smtClean="0">
                <a:solidFill>
                  <a:srgbClr val="990000"/>
                </a:solidFill>
                <a:latin typeface="Myriad Pro"/>
                <a:cs typeface="Myriad Pro"/>
              </a:rPr>
              <a:t>“The Case For Energy-proportional Comput</a:t>
            </a:r>
            <a:r>
              <a:rPr lang="en-US" sz="1000" dirty="0" err="1" smtClean="0">
                <a:solidFill>
                  <a:srgbClr val="990000"/>
                </a:solidFill>
                <a:latin typeface="Myriad Pro"/>
                <a:cs typeface="Myriad Pro"/>
              </a:rPr>
              <a:t>ing</a:t>
            </a:r>
            <a:r>
              <a:rPr lang="en-US" sz="1000" dirty="0" smtClean="0">
                <a:solidFill>
                  <a:srgbClr val="990000"/>
                </a:solidFill>
                <a:latin typeface="Myriad Pro"/>
                <a:cs typeface="Myriad Pro"/>
              </a:rPr>
              <a:t>,</a:t>
            </a:r>
            <a:r>
              <a:rPr lang="en-US" sz="1000" dirty="0">
                <a:solidFill>
                  <a:srgbClr val="990000"/>
                </a:solidFill>
                <a:latin typeface="Myriad Pro"/>
                <a:cs typeface="Myriad Pro"/>
              </a:rPr>
              <a:t>” Computer</a:t>
            </a:r>
            <a:r>
              <a:rPr lang="en-US" sz="1000" dirty="0" smtClean="0">
                <a:solidFill>
                  <a:srgbClr val="990000"/>
                </a:solidFill>
                <a:latin typeface="Myriad Pro"/>
                <a:cs typeface="Myriad Pro"/>
              </a:rPr>
              <a:t>, Dec </a:t>
            </a:r>
            <a:r>
              <a:rPr lang="en-US" sz="1000" dirty="0">
                <a:solidFill>
                  <a:srgbClr val="990000"/>
                </a:solidFill>
                <a:latin typeface="Myriad Pro"/>
                <a:cs typeface="Myriad Pro"/>
              </a:rPr>
              <a:t>2007.</a:t>
            </a:r>
            <a:r>
              <a:rPr kumimoji="0" lang="en-US" sz="10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79033" y="3475566"/>
            <a:ext cx="6015423" cy="7874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400" dirty="0" smtClean="0">
                <a:solidFill>
                  <a:schemeClr val="bg1"/>
                </a:solidFill>
                <a:latin typeface="Myriad Pro"/>
                <a:cs typeface="Myriad Pro"/>
              </a:rPr>
              <a:t>How can we accurately quantify EP?</a:t>
            </a:r>
            <a:endParaRPr lang="en-US" sz="2400" dirty="0">
              <a:solidFill>
                <a:schemeClr val="bg1"/>
              </a:solidFill>
              <a:latin typeface="Myriad Pro"/>
              <a:cs typeface="Myriad Pro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2208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144"/>
    </mc:Choice>
    <mc:Fallback xmlns="">
      <p:transition xmlns:p14="http://schemas.microsoft.com/office/powerpoint/2010/main" spd="slow" advTm="7014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/>
      <p:bldP spid="20" grpId="0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sz="2000" dirty="0"/>
          </a:p>
          <a:p>
            <a:r>
              <a:rPr lang="en-US" sz="2000" dirty="0" smtClean="0"/>
              <a:t>EP is a better indicator of energy usage than DR</a:t>
            </a:r>
          </a:p>
          <a:p>
            <a:r>
              <a:rPr lang="en-US" sz="2000" dirty="0" smtClean="0"/>
              <a:t>Why is DR not enough?</a:t>
            </a:r>
          </a:p>
          <a:p>
            <a:pPr lvl="1"/>
            <a:r>
              <a:rPr lang="en-US" sz="2000" dirty="0" smtClean="0"/>
              <a:t>EP = DR + how linear the energy proportionality curve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Proportionality (EP)</a:t>
            </a:r>
            <a:r>
              <a:rPr lang="en-US" baseline="30000" dirty="0" smtClean="0"/>
              <a:t>[2]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sz="1100" b="1" dirty="0">
                <a:solidFill>
                  <a:schemeClr val="bg1"/>
                </a:solidFill>
                <a:cs typeface="Arial"/>
              </a:rPr>
              <a:t>Measuring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lvl="0" algn="r">
                <a:spcBef>
                  <a:spcPct val="20000"/>
                </a:spcBef>
                <a:defRPr/>
              </a:pPr>
              <a:t>5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13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1467079"/>
              </p:ext>
            </p:extLst>
          </p:nvPr>
        </p:nvGraphicFramePr>
        <p:xfrm>
          <a:off x="457200" y="3395133"/>
          <a:ext cx="3341841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" name="Equation" r:id="rId5" imgW="1752600" imgH="431800" progId="Equation.3">
                  <p:embed/>
                </p:oleObj>
              </mc:Choice>
              <mc:Fallback>
                <p:oleObj name="Equation" r:id="rId5" imgW="1752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200" y="3395133"/>
                        <a:ext cx="3341841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279012"/>
              </p:ext>
            </p:extLst>
          </p:nvPr>
        </p:nvGraphicFramePr>
        <p:xfrm>
          <a:off x="457201" y="1109132"/>
          <a:ext cx="3657600" cy="2286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2988733" y="6019800"/>
            <a:ext cx="6155267" cy="28786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r"/>
            <a:r>
              <a:rPr kumimoji="0" lang="en-US" sz="10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Myriad Pro"/>
                <a:ea typeface="+mj-ea"/>
                <a:cs typeface="Myriad Pro"/>
              </a:rPr>
              <a:t>[2] </a:t>
            </a:r>
            <a:r>
              <a:rPr lang="hu-HU" sz="1000" dirty="0">
                <a:solidFill>
                  <a:srgbClr val="990000"/>
                </a:solidFill>
                <a:latin typeface="Myriad Pro"/>
                <a:cs typeface="Myriad Pro"/>
              </a:rPr>
              <a:t>F. Ryckbosch, S. Polfliet, and L. Eeckhout, “Trends in Server Energy Proportionality,” Computer</a:t>
            </a:r>
            <a:r>
              <a:rPr lang="hu-HU" sz="1000" dirty="0" smtClean="0">
                <a:solidFill>
                  <a:srgbClr val="990000"/>
                </a:solidFill>
                <a:latin typeface="Myriad Pro"/>
                <a:cs typeface="Myriad Pro"/>
              </a:rPr>
              <a:t>,2011</a:t>
            </a:r>
            <a:r>
              <a:rPr lang="hu-HU" sz="1000" dirty="0">
                <a:solidFill>
                  <a:srgbClr val="990000"/>
                </a:solidFill>
                <a:latin typeface="Myriad Pro"/>
                <a:cs typeface="Myriad Pro"/>
              </a:rPr>
              <a:t>.</a:t>
            </a:r>
            <a:endParaRPr kumimoji="0" lang="en-US" sz="1000" b="1" u="none" strike="noStrike" kern="1200" cap="none" spc="0" normalizeH="0" baseline="0" noProof="0" dirty="0" smtClean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Myriad Pro"/>
              <a:ea typeface="+mj-ea"/>
              <a:cs typeface="Myriad Pro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19200" y="842432"/>
            <a:ext cx="1143001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55000" lnSpcReduction="20000"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 smtClean="0">
                <a:solidFill>
                  <a:srgbClr val="990000"/>
                </a:solidFill>
                <a:latin typeface="Arial"/>
                <a:ea typeface="+mj-ea"/>
                <a:cs typeface="Arial"/>
              </a:rPr>
              <a:t>EP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=53%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5066" y="842432"/>
            <a:ext cx="1143001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55000" lnSpcReduction="20000"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EP=</a:t>
            </a:r>
            <a:r>
              <a:rPr lang="en-US" sz="3200" b="1" dirty="0" smtClean="0">
                <a:solidFill>
                  <a:srgbClr val="990000"/>
                </a:solidFill>
                <a:latin typeface="Arial"/>
                <a:ea typeface="+mj-ea"/>
                <a:cs typeface="Arial"/>
              </a:rPr>
              <a:t>57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%</a:t>
            </a: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3994985"/>
              </p:ext>
            </p:extLst>
          </p:nvPr>
        </p:nvGraphicFramePr>
        <p:xfrm>
          <a:off x="5029200" y="1109132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" name="Rectangle 4"/>
          <p:cNvSpPr/>
          <p:nvPr/>
        </p:nvSpPr>
        <p:spPr>
          <a:xfrm>
            <a:off x="2362201" y="5029200"/>
            <a:ext cx="4737099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Myriad Pro"/>
                <a:cs typeface="Myriad Pro"/>
              </a:rPr>
              <a:t>???</a:t>
            </a:r>
            <a:endParaRPr lang="en-US" dirty="0">
              <a:solidFill>
                <a:schemeClr val="tx1"/>
              </a:solidFill>
              <a:latin typeface="Myriad Pro"/>
              <a:cs typeface="Myriad Pro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2040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68"/>
    </mc:Choice>
    <mc:Fallback xmlns="">
      <p:transition xmlns:p14="http://schemas.microsoft.com/office/powerpoint/2010/main" spd="slow" advTm="603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2" grpId="0"/>
      <p:bldP spid="23" grpId="0"/>
      <p:bldP spid="5" grpId="0" animBg="1"/>
      <p:bldP spid="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i="1" dirty="0" smtClean="0"/>
              <a:t>Linearly Energy Proportional </a:t>
            </a:r>
            <a:r>
              <a:rPr lang="en-US" sz="2000" dirty="0" smtClean="0"/>
              <a:t>(LD=0)</a:t>
            </a:r>
            <a:r>
              <a:rPr lang="en-US" sz="2000" dirty="0"/>
              <a:t>	</a:t>
            </a:r>
            <a:r>
              <a:rPr lang="en-US" sz="2000" dirty="0" smtClean="0"/>
              <a:t>			EP=DR</a:t>
            </a:r>
          </a:p>
          <a:p>
            <a:r>
              <a:rPr lang="en-US" sz="2000" i="1" dirty="0" err="1" smtClean="0"/>
              <a:t>Superlinearly</a:t>
            </a:r>
            <a:r>
              <a:rPr lang="en-US" sz="2000" i="1" dirty="0" smtClean="0"/>
              <a:t> </a:t>
            </a:r>
            <a:r>
              <a:rPr lang="en-US" sz="2000" i="1" dirty="0"/>
              <a:t>Energy Proportional </a:t>
            </a:r>
            <a:r>
              <a:rPr lang="en-US" sz="2000" dirty="0" smtClean="0"/>
              <a:t>(+LD)			EP&lt;DR</a:t>
            </a:r>
            <a:endParaRPr lang="en-US" sz="2000" i="1" dirty="0"/>
          </a:p>
          <a:p>
            <a:r>
              <a:rPr lang="en-US" sz="2000" i="1" dirty="0" err="1"/>
              <a:t>Sublinearly</a:t>
            </a:r>
            <a:r>
              <a:rPr lang="en-US" sz="2000" i="1" dirty="0"/>
              <a:t> Energy Proportional </a:t>
            </a:r>
            <a:r>
              <a:rPr lang="en-US" sz="2000" dirty="0"/>
              <a:t>(-LD</a:t>
            </a:r>
            <a:r>
              <a:rPr lang="en-US" sz="2000" dirty="0" smtClean="0"/>
              <a:t>) </a:t>
            </a:r>
            <a:r>
              <a:rPr lang="en-US" sz="2000" dirty="0"/>
              <a:t>				EP&gt;DR</a:t>
            </a:r>
            <a:endParaRPr lang="en-US" sz="2000" i="1" dirty="0"/>
          </a:p>
          <a:p>
            <a:r>
              <a:rPr lang="en-US" sz="2000" dirty="0" smtClean="0"/>
              <a:t>LD shows how far off the actual EP curve is from the linear EP curve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Deviation (LD)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sz="1100" b="1" dirty="0">
                <a:solidFill>
                  <a:schemeClr val="bg1"/>
                </a:solidFill>
                <a:cs typeface="Arial"/>
              </a:rPr>
              <a:t>Measuring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lvl="0" algn="r">
                <a:spcBef>
                  <a:spcPct val="20000"/>
                </a:spcBef>
                <a:defRPr/>
              </a:pPr>
              <a:t>6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4631730"/>
              </p:ext>
            </p:extLst>
          </p:nvPr>
        </p:nvGraphicFramePr>
        <p:xfrm>
          <a:off x="457201" y="1105252"/>
          <a:ext cx="3657600" cy="2286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109131" y="762352"/>
            <a:ext cx="1828800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b="1" dirty="0" err="1" smtClean="0">
                <a:solidFill>
                  <a:srgbClr val="990000"/>
                </a:solidFill>
                <a:latin typeface="Arial"/>
                <a:ea typeface="+mj-ea"/>
                <a:cs typeface="Arial"/>
              </a:rPr>
              <a:t>Superlinear</a:t>
            </a:r>
            <a:endParaRPr kumimoji="0" lang="en-US" sz="2200" b="1" u="none" strike="noStrike" kern="1200" cap="none" spc="0" normalizeH="0" baseline="0" noProof="0" dirty="0" smtClean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13397" y="762352"/>
            <a:ext cx="1693334" cy="5334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1" u="none" strike="noStrike" kern="1200" cap="none" spc="0" normalizeH="0" baseline="0" noProof="0" dirty="0" err="1" smtClean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Sublinear</a:t>
            </a:r>
            <a:endParaRPr kumimoji="0" lang="en-US" sz="2200" b="1" u="none" strike="noStrike" kern="1200" cap="none" spc="0" normalizeH="0" baseline="0" noProof="0" dirty="0" smtClean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graphicFrame>
        <p:nvGraphicFramePr>
          <p:cNvPr id="11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9410077"/>
              </p:ext>
            </p:extLst>
          </p:nvPr>
        </p:nvGraphicFramePr>
        <p:xfrm>
          <a:off x="457200" y="3391253"/>
          <a:ext cx="2376487" cy="90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" name="Equation" r:id="rId6" imgW="1130300" imgH="431800" progId="Equation.3">
                  <p:embed/>
                </p:oleObj>
              </mc:Choice>
              <mc:Fallback>
                <p:oleObj name="Equation" r:id="rId6" imgW="11303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" y="3391253"/>
                        <a:ext cx="2376487" cy="907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7670134"/>
              </p:ext>
            </p:extLst>
          </p:nvPr>
        </p:nvGraphicFramePr>
        <p:xfrm>
          <a:off x="5029200" y="1105252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" name="Rectangle 4"/>
          <p:cNvSpPr/>
          <p:nvPr/>
        </p:nvSpPr>
        <p:spPr>
          <a:xfrm>
            <a:off x="5981700" y="4298640"/>
            <a:ext cx="825500" cy="11076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687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450"/>
    </mc:Choice>
    <mc:Fallback xmlns="">
      <p:transition xmlns:p14="http://schemas.microsoft.com/office/powerpoint/2010/main" spd="slow" advTm="8645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en-US" dirty="0" smtClean="0"/>
              <a:t>Proportionality Gap (PG) @ utilization </a:t>
            </a:r>
            <a:r>
              <a:rPr lang="en-US" i="1" dirty="0" smtClean="0"/>
              <a:t>x%</a:t>
            </a:r>
            <a:endParaRPr lang="en-US" i="1" baseline="30000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Proportionality Gap (PG)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sz="1100" b="1" dirty="0">
                <a:solidFill>
                  <a:schemeClr val="bg1"/>
                </a:solidFill>
                <a:cs typeface="Arial"/>
              </a:rPr>
              <a:t>Measuring EP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lvl="0" algn="r">
                <a:spcBef>
                  <a:spcPct val="20000"/>
                </a:spcBef>
                <a:defRPr/>
              </a:pPr>
              <a:t>7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173928"/>
              </p:ext>
            </p:extLst>
          </p:nvPr>
        </p:nvGraphicFramePr>
        <p:xfrm>
          <a:off x="457201" y="1490132"/>
          <a:ext cx="3657600" cy="2286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0377561"/>
              </p:ext>
            </p:extLst>
          </p:nvPr>
        </p:nvGraphicFramePr>
        <p:xfrm>
          <a:off x="457201" y="3979333"/>
          <a:ext cx="4199466" cy="9069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1" name="Equation" r:id="rId6" imgW="2298700" imgH="444500" progId="Equation.3">
                  <p:embed/>
                </p:oleObj>
              </mc:Choice>
              <mc:Fallback>
                <p:oleObj name="Equation" r:id="rId6" imgW="2298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1" y="3979333"/>
                        <a:ext cx="4199466" cy="9069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5983144"/>
              </p:ext>
            </p:extLst>
          </p:nvPr>
        </p:nvGraphicFramePr>
        <p:xfrm>
          <a:off x="5029200" y="1490132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5131429"/>
              </p:ext>
            </p:extLst>
          </p:nvPr>
        </p:nvGraphicFramePr>
        <p:xfrm>
          <a:off x="457201" y="1490133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3752681"/>
              </p:ext>
            </p:extLst>
          </p:nvPr>
        </p:nvGraphicFramePr>
        <p:xfrm>
          <a:off x="5029201" y="1490133"/>
          <a:ext cx="36576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76478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87"/>
    </mc:Choice>
    <mc:Fallback xmlns="">
      <p:transition xmlns:p14="http://schemas.microsoft.com/office/powerpoint/2010/main" spd="slow" advTm="4378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Graphic spid="13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SPECpower_ssj2008</a:t>
            </a:r>
          </a:p>
          <a:p>
            <a:pPr lvl="1"/>
            <a:r>
              <a:rPr lang="en-US" sz="2000" dirty="0" smtClean="0"/>
              <a:t>Measures performance and power at 10% utilization intervals</a:t>
            </a:r>
          </a:p>
          <a:p>
            <a:r>
              <a:rPr lang="en-US" dirty="0" smtClean="0"/>
              <a:t>291 servers</a:t>
            </a:r>
          </a:p>
          <a:p>
            <a:r>
              <a:rPr lang="en-US" dirty="0" smtClean="0"/>
              <a:t>November 2007 – December 2011</a:t>
            </a:r>
          </a:p>
          <a:p>
            <a:endParaRPr lang="en-US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Proportionality Trends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8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07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70"/>
    </mc:Choice>
    <mc:Fallback xmlns="">
      <p:transition xmlns:p14="http://schemas.microsoft.com/office/powerpoint/2010/main" spd="slow" advTm="2147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 smtClean="0"/>
              <a:t>2007-2009</a:t>
            </a:r>
          </a:p>
          <a:p>
            <a:pPr lvl="1"/>
            <a:r>
              <a:rPr lang="en-US" sz="2000" dirty="0" smtClean="0"/>
              <a:t>DR improves from  </a:t>
            </a:r>
            <a:br>
              <a:rPr lang="en-US" sz="2000" dirty="0" smtClean="0"/>
            </a:br>
            <a:r>
              <a:rPr lang="en-US" sz="2000" dirty="0" smtClean="0"/>
              <a:t>50% to 80%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Since 2009</a:t>
            </a:r>
          </a:p>
          <a:p>
            <a:pPr lvl="1"/>
            <a:r>
              <a:rPr lang="en-US" sz="2000" dirty="0" smtClean="0"/>
              <a:t>DR stalled at 80%</a:t>
            </a:r>
          </a:p>
          <a:p>
            <a:endParaRPr lang="en-US" sz="2000" dirty="0" smtClean="0"/>
          </a:p>
          <a:p>
            <a:r>
              <a:rPr lang="en-US" sz="2000" dirty="0" smtClean="0"/>
              <a:t>100% DR very difficult</a:t>
            </a:r>
          </a:p>
          <a:p>
            <a:pPr lvl="1"/>
            <a:r>
              <a:rPr lang="en-US" sz="2000" dirty="0" smtClean="0"/>
              <a:t>Power supplies, </a:t>
            </a:r>
            <a:br>
              <a:rPr lang="en-US" sz="2000" dirty="0" smtClean="0"/>
            </a:br>
            <a:r>
              <a:rPr lang="en-US" sz="2000" dirty="0" smtClean="0"/>
              <a:t>voltage converters, fans, </a:t>
            </a:r>
            <a:br>
              <a:rPr lang="en-US" sz="2000" dirty="0" smtClean="0"/>
            </a:br>
            <a:r>
              <a:rPr lang="en-US" sz="2000" dirty="0" smtClean="0"/>
              <a:t>chipsets, network, etc.</a:t>
            </a:r>
            <a:endParaRPr lang="en-US" sz="2000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Range Trends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200756" y="6373278"/>
            <a:ext cx="1625599" cy="317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Trends </a:t>
            </a:r>
            <a:r>
              <a:rPr kumimoji="0" lang="en-US" sz="11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|  </a:t>
            </a:r>
            <a:fld id="{0B8BBD9A-53CC-A94D-9A76-B033C59C389C}" type="slidenum">
              <a:rPr kumimoji="0" lang="en-US" sz="1100" b="1" u="none" strike="noStrike" kern="1200" cap="none" spc="0" normalizeH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9</a:t>
            </a:fld>
            <a:endParaRPr kumimoji="0" lang="en-US" sz="1100" b="1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7218564"/>
              </p:ext>
            </p:extLst>
          </p:nvPr>
        </p:nvGraphicFramePr>
        <p:xfrm>
          <a:off x="4254355" y="14425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991100" y="1968500"/>
            <a:ext cx="3543300" cy="0"/>
          </a:xfrm>
          <a:prstGeom prst="line">
            <a:avLst/>
          </a:prstGeom>
          <a:ln w="57150" cmpd="sng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06539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52"/>
    </mc:Choice>
    <mc:Fallback xmlns="">
      <p:transition xmlns:p14="http://schemas.microsoft.com/office/powerpoint/2010/main" spd="slow" advTm="4645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16.6|11.9|6.5|6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|7.1|5.3|12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19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8.8|30.1|19.8|28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|1.9|3.6|4.2|2.6|5.5|5.3|11.9|1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|2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5.8|6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20.4|36.3|8.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|5.8|9.9|1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|7.3|8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10.3|25.2|21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1|9|6.3|10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|20.1|18.1|2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7.6|4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5|8.7|18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1|7.8|15.8"/>
</p:tagLst>
</file>

<file path=ppt/theme/theme1.xml><?xml version="1.0" encoding="utf-8"?>
<a:theme xmlns:a="http://schemas.openxmlformats.org/drawingml/2006/main" name="CustomViterbiTemplat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000FF"/>
      </a:accent1>
      <a:accent2>
        <a:srgbClr val="FF0000"/>
      </a:accent2>
      <a:accent3>
        <a:srgbClr val="00FF00"/>
      </a:accent3>
      <a:accent4>
        <a:srgbClr val="800080"/>
      </a:accent4>
      <a:accent5>
        <a:srgbClr val="00FFFF"/>
      </a:accent5>
      <a:accent6>
        <a:srgbClr val="FF800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rmAutofit/>
      </a:bodyPr>
      <a:lstStyle>
        <a:defPPr marL="0" marR="0" indent="0" algn="ctr" defTabSz="4572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3200" b="1" u="none" strike="noStrike" kern="1200" cap="none" spc="0" normalizeH="0" baseline="0" noProof="0" dirty="0" smtClean="0">
            <a:ln>
              <a:noFill/>
            </a:ln>
            <a:solidFill>
              <a:srgbClr val="990000"/>
            </a:solidFill>
            <a:effectLst/>
            <a:uLnTx/>
            <a:uFillTx/>
            <a:latin typeface="Arial"/>
            <a:ea typeface="+mj-ea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ustom 1">
    <a:dk1>
      <a:srgbClr val="000000"/>
    </a:dk1>
    <a:lt1>
      <a:srgbClr val="FFFFFF"/>
    </a:lt1>
    <a:dk2>
      <a:srgbClr val="1F497D"/>
    </a:dk2>
    <a:lt2>
      <a:srgbClr val="EEECE1"/>
    </a:lt2>
    <a:accent1>
      <a:srgbClr val="0000FF"/>
    </a:accent1>
    <a:accent2>
      <a:srgbClr val="FF0000"/>
    </a:accent2>
    <a:accent3>
      <a:srgbClr val="00FF00"/>
    </a:accent3>
    <a:accent4>
      <a:srgbClr val="800080"/>
    </a:accent4>
    <a:accent5>
      <a:srgbClr val="00FFFF"/>
    </a:accent5>
    <a:accent6>
      <a:srgbClr val="FF8000"/>
    </a:accent6>
    <a:hlink>
      <a:srgbClr val="0000FF"/>
    </a:hlink>
    <a:folHlink>
      <a:srgbClr val="800080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1">
    <a:dk1>
      <a:srgbClr val="000000"/>
    </a:dk1>
    <a:lt1>
      <a:srgbClr val="FFFFFF"/>
    </a:lt1>
    <a:dk2>
      <a:srgbClr val="1F497D"/>
    </a:dk2>
    <a:lt2>
      <a:srgbClr val="EEECE1"/>
    </a:lt2>
    <a:accent1>
      <a:srgbClr val="0000FF"/>
    </a:accent1>
    <a:accent2>
      <a:srgbClr val="FF0000"/>
    </a:accent2>
    <a:accent3>
      <a:srgbClr val="00FF00"/>
    </a:accent3>
    <a:accent4>
      <a:srgbClr val="800080"/>
    </a:accent4>
    <a:accent5>
      <a:srgbClr val="00FFFF"/>
    </a:accent5>
    <a:accent6>
      <a:srgbClr val="FF8000"/>
    </a:accent6>
    <a:hlink>
      <a:srgbClr val="0000FF"/>
    </a:hlink>
    <a:folHlink>
      <a:srgbClr val="800080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Custom 1">
    <a:dk1>
      <a:srgbClr val="000000"/>
    </a:dk1>
    <a:lt1>
      <a:srgbClr val="FFFFFF"/>
    </a:lt1>
    <a:dk2>
      <a:srgbClr val="1F497D"/>
    </a:dk2>
    <a:lt2>
      <a:srgbClr val="EEECE1"/>
    </a:lt2>
    <a:accent1>
      <a:srgbClr val="0000FF"/>
    </a:accent1>
    <a:accent2>
      <a:srgbClr val="FF0000"/>
    </a:accent2>
    <a:accent3>
      <a:srgbClr val="00FF00"/>
    </a:accent3>
    <a:accent4>
      <a:srgbClr val="800080"/>
    </a:accent4>
    <a:accent5>
      <a:srgbClr val="00FFFF"/>
    </a:accent5>
    <a:accent6>
      <a:srgbClr val="FF8000"/>
    </a:accent6>
    <a:hlink>
      <a:srgbClr val="0000FF"/>
    </a:hlink>
    <a:folHlink>
      <a:srgbClr val="800080"/>
    </a:folHlink>
  </a:clrScheme>
  <a:fontScheme name="Office Classic 2">
    <a:maj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ajorFont>
    <a:minorFont>
      <a:latin typeface="Arial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CustomViterbiTemplate.potx</Template>
  <TotalTime>8207</TotalTime>
  <Words>964</Words>
  <Application>Microsoft Macintosh PowerPoint</Application>
  <PresentationFormat>On-screen Show (4:3)</PresentationFormat>
  <Paragraphs>458</Paragraphs>
  <Slides>25</Slides>
  <Notes>25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CustomViterbiTemplate</vt:lpstr>
      <vt:lpstr>Equation</vt:lpstr>
      <vt:lpstr>PowerPoint Presentation</vt:lpstr>
      <vt:lpstr>Overview</vt:lpstr>
      <vt:lpstr>Measuring Energy Proportionality</vt:lpstr>
      <vt:lpstr>Dynamic Range (DR)</vt:lpstr>
      <vt:lpstr>Energy Proportionality (EP)[2]</vt:lpstr>
      <vt:lpstr>Linear Deviation (LD)</vt:lpstr>
      <vt:lpstr>Proportionality Gap (PG)</vt:lpstr>
      <vt:lpstr>Energy Proportionality Trends</vt:lpstr>
      <vt:lpstr>Dynamic Range Trends</vt:lpstr>
      <vt:lpstr>Energy Proportionality Trends</vt:lpstr>
      <vt:lpstr>Proportionality Gap Trends</vt:lpstr>
      <vt:lpstr>Energy Efficiency Trends</vt:lpstr>
      <vt:lpstr>Overcoming the EP Wall</vt:lpstr>
      <vt:lpstr>KnightShift Server Architecture</vt:lpstr>
      <vt:lpstr>Ensemble-level KnightShift</vt:lpstr>
      <vt:lpstr>KnightShift Runtime</vt:lpstr>
      <vt:lpstr>KnightShift Runtime</vt:lpstr>
      <vt:lpstr>Effect of KnightShift on EP</vt:lpstr>
      <vt:lpstr>Effect of KnightShift on PG</vt:lpstr>
      <vt:lpstr>Effect of KnightShift on EP and LD</vt:lpstr>
      <vt:lpstr>Prototype Evaluation</vt:lpstr>
      <vt:lpstr>Prototype Evaluation</vt:lpstr>
      <vt:lpstr>Prototype Results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</dc:creator>
  <cp:keywords/>
  <dc:description/>
  <cp:lastModifiedBy>Daniel</cp:lastModifiedBy>
  <cp:revision>160</cp:revision>
  <dcterms:created xsi:type="dcterms:W3CDTF">2012-11-24T22:36:19Z</dcterms:created>
  <dcterms:modified xsi:type="dcterms:W3CDTF">2012-12-05T07:26:53Z</dcterms:modified>
  <cp:category/>
</cp:coreProperties>
</file>

<file path=docProps/thumbnail.jpeg>
</file>